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9" r:id="rId3"/>
    <p:sldId id="300" r:id="rId4"/>
    <p:sldId id="257" r:id="rId5"/>
    <p:sldId id="258" r:id="rId6"/>
    <p:sldId id="279" r:id="rId7"/>
    <p:sldId id="298" r:id="rId8"/>
    <p:sldId id="301" r:id="rId9"/>
    <p:sldId id="302" r:id="rId10"/>
    <p:sldId id="303" r:id="rId11"/>
    <p:sldId id="304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4" autoAdjust="0"/>
    <p:restoredTop sz="86410" autoAdjust="0"/>
  </p:normalViewPr>
  <p:slideViewPr>
    <p:cSldViewPr snapToGrid="0" snapToObjects="1">
      <p:cViewPr>
        <p:scale>
          <a:sx n="59" d="100"/>
          <a:sy n="59" d="100"/>
        </p:scale>
        <p:origin x="-208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7018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7804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2663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83422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51227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60400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1481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2611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49689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745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77945"/>
      </p:ext>
    </p:extLst>
  </p:cSld>
  <p:clrMapOvr>
    <a:masterClrMapping/>
  </p:clrMapOvr>
  <p:transition xmlns:p14="http://schemas.microsoft.com/office/powerpoint/2010/main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RAIGHT TALK_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E62C-5292-894D-8FB1-3ABF0BE0F156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r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r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r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r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r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613"/>
          </a:xfrm>
        </p:spPr>
        <p:txBody>
          <a:bodyPr/>
          <a:lstStyle/>
          <a:p>
            <a:r>
              <a:rPr lang="en-US" dirty="0" smtClean="0"/>
              <a:t>John 3:17–18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25311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baseline="30000" dirty="0" smtClean="0">
                <a:latin typeface="Cambria"/>
                <a:cs typeface="Cambria"/>
              </a:rPr>
              <a:t>17</a:t>
            </a:r>
            <a:r>
              <a:rPr lang="en-US" sz="3200" b="1" dirty="0" smtClean="0">
                <a:latin typeface="Cambria"/>
                <a:cs typeface="Cambria"/>
              </a:rPr>
              <a:t> </a:t>
            </a:r>
            <a:r>
              <a:rPr lang="en-US" sz="3200" b="1" dirty="0">
                <a:latin typeface="Cambria"/>
                <a:cs typeface="Cambria"/>
              </a:rPr>
              <a:t>For God did not send his Son into the world to condemn the world, but in order that the world might be saved through him. </a:t>
            </a:r>
            <a:r>
              <a:rPr lang="en-US" sz="3200" b="1" baseline="30000" dirty="0">
                <a:latin typeface="Cambria"/>
                <a:cs typeface="Cambria"/>
              </a:rPr>
              <a:t>18</a:t>
            </a:r>
            <a:r>
              <a:rPr lang="en-US" sz="3200" b="1" dirty="0">
                <a:latin typeface="Cambria"/>
                <a:cs typeface="Cambria"/>
              </a:rPr>
              <a:t> Whoever believes in him is not condemned, but whoever does not believe is condemned already, because he has not believed in the name of the only Son of God. </a:t>
            </a:r>
            <a:endParaRPr lang="en-US" sz="28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97450507"/>
      </p:ext>
    </p:extLst>
  </p:cSld>
  <p:clrMapOvr>
    <a:masterClrMapping/>
  </p:clrMapOvr>
  <p:transition xmlns:p14="http://schemas.microsoft.com/office/powerpoint/2010/main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wants to save us from sin!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Romans 5:6–11</a:t>
            </a:r>
          </a:p>
          <a:p>
            <a:r>
              <a:rPr lang="en-US" dirty="0" smtClean="0"/>
              <a:t>Romans 3:23–25</a:t>
            </a:r>
          </a:p>
          <a:p>
            <a:r>
              <a:rPr lang="en-US" dirty="0" smtClean="0"/>
              <a:t>Ephesians 2:8–10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90670"/>
      </p:ext>
    </p:extLst>
  </p:cSld>
  <p:clrMapOvr>
    <a:masterClrMapping/>
  </p:clrMapOvr>
  <p:transition xmlns:p14="http://schemas.microsoft.com/office/powerpoint/2010/main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Hebrews 10:22–23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Believe (v. 22). </a:t>
            </a:r>
          </a:p>
          <a:p>
            <a:r>
              <a:rPr lang="en-US" dirty="0" smtClean="0"/>
              <a:t>Repent (v. 22). </a:t>
            </a:r>
          </a:p>
          <a:p>
            <a:r>
              <a:rPr lang="en-US" dirty="0" smtClean="0"/>
              <a:t>Confess (v. 23). </a:t>
            </a:r>
          </a:p>
          <a:p>
            <a:r>
              <a:rPr lang="en-US" dirty="0" smtClean="0"/>
              <a:t>Be baptized (v. 22).</a:t>
            </a:r>
          </a:p>
          <a:p>
            <a:r>
              <a:rPr lang="en-US" dirty="0" smtClean="0"/>
              <a:t>Remain faithful (v. 23).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28298"/>
      </p:ext>
    </p:extLst>
  </p:cSld>
  <p:clrMapOvr>
    <a:masterClrMapping/>
  </p:clrMapOvr>
  <p:transition xmlns:p14="http://schemas.microsoft.com/office/powerpoint/2010/main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187377"/>
      </p:ext>
    </p:extLst>
  </p:cSld>
  <p:clrMapOvr>
    <a:masterClrMapping/>
  </p:clrMapOvr>
  <p:transition xmlns:p14="http://schemas.microsoft.com/office/powerpoint/2010/main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613"/>
          </a:xfrm>
        </p:spPr>
        <p:txBody>
          <a:bodyPr/>
          <a:lstStyle/>
          <a:p>
            <a:r>
              <a:rPr lang="en-US" dirty="0" smtClean="0"/>
              <a:t>John 3:19–20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25311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baseline="30000" dirty="0" smtClean="0">
                <a:latin typeface="Cambria"/>
                <a:cs typeface="Cambria"/>
              </a:rPr>
              <a:t>19</a:t>
            </a:r>
            <a:r>
              <a:rPr lang="en-US" sz="3200" b="1" dirty="0" smtClean="0">
                <a:latin typeface="Cambria"/>
                <a:cs typeface="Cambria"/>
              </a:rPr>
              <a:t> </a:t>
            </a:r>
            <a:r>
              <a:rPr lang="en-US" sz="3200" b="1" dirty="0">
                <a:latin typeface="Cambria"/>
                <a:cs typeface="Cambria"/>
              </a:rPr>
              <a:t>And this is the judgment: the light has come into the world, and people loved the darkness rather than the light because their works were evil. </a:t>
            </a:r>
            <a:r>
              <a:rPr lang="en-US" sz="3200" b="1" baseline="30000" dirty="0">
                <a:latin typeface="Cambria"/>
                <a:cs typeface="Cambria"/>
              </a:rPr>
              <a:t>20</a:t>
            </a:r>
            <a:r>
              <a:rPr lang="en-US" sz="3200" b="1" dirty="0">
                <a:latin typeface="Cambria"/>
                <a:cs typeface="Cambria"/>
              </a:rPr>
              <a:t> For everyone who does wicked things hates the light and does not come to the light, lest his works should be exposed. </a:t>
            </a:r>
            <a:r>
              <a:rPr lang="en-US" sz="3200" b="1" baseline="30000" dirty="0">
                <a:latin typeface="Cambria"/>
                <a:cs typeface="Cambria"/>
              </a:rPr>
              <a:t>21</a:t>
            </a:r>
            <a:r>
              <a:rPr lang="en-US" sz="3200" b="1" dirty="0">
                <a:latin typeface="Cambria"/>
                <a:cs typeface="Cambria"/>
              </a:rPr>
              <a:t> But whoever does what is true comes to the light, so that it may be clearly seen that his works have been carried out in God.” </a:t>
            </a:r>
          </a:p>
          <a:p>
            <a:pPr algn="r"/>
            <a:endParaRPr lang="en-US" sz="32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74310299"/>
      </p:ext>
    </p:extLst>
  </p:cSld>
  <p:clrMapOvr>
    <a:masterClrMapping/>
  </p:clrMapOvr>
  <p:transition xmlns:p14="http://schemas.microsoft.com/office/powerpoint/2010/main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613"/>
          </a:xfrm>
        </p:spPr>
        <p:txBody>
          <a:bodyPr/>
          <a:lstStyle/>
          <a:p>
            <a:r>
              <a:rPr lang="en-US" dirty="0" smtClean="0"/>
              <a:t>John 3:21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25311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baseline="30000" dirty="0" smtClean="0">
                <a:latin typeface="Cambria"/>
                <a:cs typeface="Cambria"/>
              </a:rPr>
              <a:t>21</a:t>
            </a:r>
            <a:r>
              <a:rPr lang="en-US" sz="3200" b="1" dirty="0" smtClean="0">
                <a:latin typeface="Cambria"/>
                <a:cs typeface="Cambria"/>
              </a:rPr>
              <a:t> </a:t>
            </a:r>
            <a:r>
              <a:rPr lang="en-US" sz="3200" b="1" dirty="0">
                <a:latin typeface="Cambria"/>
                <a:cs typeface="Cambria"/>
              </a:rPr>
              <a:t>But whoever does what is true comes to the light, so that it may be clearly seen that his works have been carried out in God.” </a:t>
            </a:r>
          </a:p>
          <a:p>
            <a:pPr algn="r"/>
            <a:endParaRPr lang="en-US" sz="32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74310299"/>
      </p:ext>
    </p:extLst>
  </p:cSld>
  <p:clrMapOvr>
    <a:masterClrMapping/>
  </p:clrMapOvr>
  <p:transition xmlns:p14="http://schemas.microsoft.com/office/powerpoint/2010/main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428672"/>
      </p:ext>
    </p:extLst>
  </p:cSld>
  <p:clrMapOvr>
    <a:masterClrMapping/>
  </p:clrMapOvr>
  <p:transition xmlns:p14="http://schemas.microsoft.com/office/powerpoint/2010/main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AIGHT TALK_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03600"/>
      </p:ext>
    </p:extLst>
  </p:cSld>
  <p:clrMapOvr>
    <a:masterClrMapping/>
  </p:clrMapOvr>
  <p:transition xmlns:p14="http://schemas.microsoft.com/office/powerpoint/2010/main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lv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20446"/>
      </p:ext>
    </p:extLst>
  </p:cSld>
  <p:clrMapOvr>
    <a:masterClrMapping/>
  </p:clrMapOvr>
  <p:transition xmlns:p14="http://schemas.microsoft.com/office/powerpoint/2010/main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salvation?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Psalm 27:1–6</a:t>
            </a:r>
          </a:p>
          <a:p>
            <a:r>
              <a:rPr lang="en-US" dirty="0" smtClean="0"/>
              <a:t>Psalm 60:1–5</a:t>
            </a:r>
          </a:p>
          <a:p>
            <a:r>
              <a:rPr lang="en-US" dirty="0" smtClean="0"/>
              <a:t>Psalm 62:1–12</a:t>
            </a:r>
          </a:p>
          <a:p>
            <a:r>
              <a:rPr lang="en-US" dirty="0" smtClean="0"/>
              <a:t>Psalm 71:12–16</a:t>
            </a:r>
          </a:p>
          <a:p>
            <a:r>
              <a:rPr lang="en-US" dirty="0" smtClean="0"/>
              <a:t>“Something that saves someone or something from danger or a </a:t>
            </a:r>
            <a:br>
              <a:rPr lang="en-US" dirty="0" smtClean="0"/>
            </a:br>
            <a:r>
              <a:rPr lang="en-US" dirty="0" smtClean="0"/>
              <a:t>difficult situation.”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99631"/>
      </p:ext>
    </p:extLst>
  </p:cSld>
  <p:clrMapOvr>
    <a:masterClrMapping/>
  </p:clrMapOvr>
  <p:transition xmlns:p14="http://schemas.microsoft.com/office/powerpoint/2010/main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dangerous situation…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Sin.</a:t>
            </a:r>
          </a:p>
          <a:p>
            <a:pPr lvl="1"/>
            <a:r>
              <a:rPr lang="en-US" dirty="0" smtClean="0"/>
              <a:t>Romans 1:28–32; James 4:17</a:t>
            </a:r>
          </a:p>
          <a:p>
            <a:r>
              <a:rPr lang="en-US" dirty="0" smtClean="0"/>
              <a:t>Sin is pollution.</a:t>
            </a:r>
          </a:p>
          <a:p>
            <a:pPr lvl="1"/>
            <a:r>
              <a:rPr lang="en-US" dirty="0" smtClean="0"/>
              <a:t>2 Peter 2:20–22</a:t>
            </a:r>
          </a:p>
          <a:p>
            <a:r>
              <a:rPr lang="en-US" dirty="0" smtClean="0"/>
              <a:t>Sin is a burden. </a:t>
            </a:r>
          </a:p>
          <a:p>
            <a:pPr lvl="1"/>
            <a:r>
              <a:rPr lang="en-US" dirty="0" smtClean="0"/>
              <a:t>Psalm 38:1–6</a:t>
            </a:r>
          </a:p>
          <a:p>
            <a:r>
              <a:rPr lang="en-US" dirty="0" smtClean="0"/>
              <a:t>Sin is bondage.</a:t>
            </a:r>
          </a:p>
          <a:p>
            <a:pPr lvl="1"/>
            <a:r>
              <a:rPr lang="en-US" dirty="0" smtClean="0"/>
              <a:t>John 8:34</a:t>
            </a:r>
          </a:p>
        </p:txBody>
      </p:sp>
    </p:spTree>
    <p:extLst>
      <p:ext uri="{BB962C8B-B14F-4D97-AF65-F5344CB8AC3E}">
        <p14:creationId xmlns:p14="http://schemas.microsoft.com/office/powerpoint/2010/main" val="3695032826"/>
      </p:ext>
    </p:extLst>
  </p:cSld>
  <p:clrMapOvr>
    <a:masterClrMapping/>
  </p:clrMapOvr>
  <p:transition xmlns:p14="http://schemas.microsoft.com/office/powerpoint/2010/main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dangerous situation…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 separates us from God. </a:t>
            </a:r>
          </a:p>
          <a:p>
            <a:pPr lvl="1"/>
            <a:r>
              <a:rPr lang="en-US" dirty="0" smtClean="0"/>
              <a:t>Isaiah 59:1–2</a:t>
            </a:r>
          </a:p>
          <a:p>
            <a:r>
              <a:rPr lang="en-US" dirty="0" smtClean="0"/>
              <a:t>Sin makes us God’s enemy. </a:t>
            </a:r>
          </a:p>
          <a:p>
            <a:pPr lvl="1"/>
            <a:r>
              <a:rPr lang="en-US" dirty="0" smtClean="0"/>
              <a:t>Romans 5:6–11</a:t>
            </a:r>
          </a:p>
          <a:p>
            <a:r>
              <a:rPr lang="en-US" dirty="0" smtClean="0"/>
              <a:t>Sin ends in death. </a:t>
            </a:r>
          </a:p>
          <a:p>
            <a:pPr lvl="1"/>
            <a:r>
              <a:rPr lang="en-US" dirty="0" smtClean="0"/>
              <a:t>Romans 6:23</a:t>
            </a:r>
          </a:p>
        </p:txBody>
      </p:sp>
    </p:spTree>
    <p:extLst>
      <p:ext uri="{BB962C8B-B14F-4D97-AF65-F5344CB8AC3E}">
        <p14:creationId xmlns:p14="http://schemas.microsoft.com/office/powerpoint/2010/main" val="428058262"/>
      </p:ext>
    </p:extLst>
  </p:cSld>
  <p:clrMapOvr>
    <a:masterClrMapping/>
  </p:clrMapOvr>
  <p:transition xmlns:p14="http://schemas.microsoft.com/office/powerpoint/2010/main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384</Words>
  <Application>Microsoft Macintosh PowerPoint</Application>
  <PresentationFormat>On-screen Show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John 3:17–18</vt:lpstr>
      <vt:lpstr>John 3:19–20</vt:lpstr>
      <vt:lpstr>John 3:21</vt:lpstr>
      <vt:lpstr>PowerPoint Presentation</vt:lpstr>
      <vt:lpstr>PowerPoint Presentation</vt:lpstr>
      <vt:lpstr>PowerPoint Presentation</vt:lpstr>
      <vt:lpstr>What is salvation?</vt:lpstr>
      <vt:lpstr>Our dangerous situation…</vt:lpstr>
      <vt:lpstr>Our dangerous situation…</vt:lpstr>
      <vt:lpstr>God wants to save us from sin!</vt:lpstr>
      <vt:lpstr>Hebrews 10:22–23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TERRY  FRANCIS</cp:lastModifiedBy>
  <cp:revision>35</cp:revision>
  <dcterms:created xsi:type="dcterms:W3CDTF">2015-01-25T12:53:35Z</dcterms:created>
  <dcterms:modified xsi:type="dcterms:W3CDTF">2015-11-22T14:07:47Z</dcterms:modified>
</cp:coreProperties>
</file>