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95" r:id="rId6"/>
    <p:sldId id="296" r:id="rId7"/>
    <p:sldId id="29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 autoAdjust="0"/>
    <p:restoredTop sz="86410" autoAdjust="0"/>
  </p:normalViewPr>
  <p:slideViewPr>
    <p:cSldViewPr snapToGrid="0" snapToObjects="1">
      <p:cViewPr>
        <p:scale>
          <a:sx n="59" d="100"/>
          <a:sy n="59" d="100"/>
        </p:scale>
        <p:origin x="-20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2 Timothy 1:6–7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baseline="30000" dirty="0" smtClean="0">
                <a:latin typeface="Cambria"/>
                <a:cs typeface="Cambria"/>
              </a:rPr>
              <a:t>6</a:t>
            </a:r>
            <a:r>
              <a:rPr lang="en-US" sz="3600" b="1" dirty="0" smtClean="0">
                <a:latin typeface="Cambria"/>
                <a:cs typeface="Cambria"/>
              </a:rPr>
              <a:t> </a:t>
            </a:r>
            <a:r>
              <a:rPr lang="en-US" sz="3600" b="1" dirty="0">
                <a:latin typeface="Cambria"/>
                <a:cs typeface="Cambria"/>
              </a:rPr>
              <a:t>For this reason I remind you to fan into flame the gift of God, which is in you through the laying on of my hands, </a:t>
            </a:r>
            <a:r>
              <a:rPr lang="en-US" sz="3600" b="1" baseline="30000" dirty="0">
                <a:latin typeface="Cambria"/>
                <a:cs typeface="Cambria"/>
              </a:rPr>
              <a:t>7</a:t>
            </a:r>
            <a:r>
              <a:rPr lang="en-US" sz="3600" b="1" dirty="0">
                <a:latin typeface="Cambria"/>
                <a:cs typeface="Cambria"/>
              </a:rPr>
              <a:t> for God gave us a spirit not of fear but of power and love and self-control. </a:t>
            </a:r>
          </a:p>
          <a:p>
            <a:pPr algn="r"/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dn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boldness of Peter and John.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3:6–7</a:t>
            </a:r>
          </a:p>
          <a:p>
            <a:r>
              <a:rPr lang="en-US" dirty="0" smtClean="0"/>
              <a:t>Acts 4:1–3, 8–22</a:t>
            </a:r>
          </a:p>
          <a:p>
            <a:r>
              <a:rPr lang="en-US" dirty="0" smtClean="0"/>
              <a:t>Acts 5:27–</a:t>
            </a:r>
            <a:r>
              <a:rPr lang="en-US" dirty="0" smtClean="0"/>
              <a:t>29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211240"/>
      </p:ext>
    </p:extLst>
  </p:cSld>
  <p:clrMapOvr>
    <a:masterClrMapping/>
  </p:clrMapOvr>
  <p:transition xmlns:p14="http://schemas.microsoft.com/office/powerpoint/2010/main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our boldness.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 with the Lord. </a:t>
            </a:r>
          </a:p>
          <a:p>
            <a:pPr lvl="1"/>
            <a:r>
              <a:rPr lang="en-US" dirty="0" smtClean="0"/>
              <a:t>Acts 4:13</a:t>
            </a:r>
          </a:p>
          <a:p>
            <a:pPr lvl="1"/>
            <a:r>
              <a:rPr lang="en-US" dirty="0" smtClean="0"/>
              <a:t>Hebrews 13:5–6</a:t>
            </a:r>
          </a:p>
          <a:p>
            <a:pPr lvl="1"/>
            <a:r>
              <a:rPr lang="en-US" dirty="0" smtClean="0"/>
              <a:t>Philippians 4:13</a:t>
            </a:r>
          </a:p>
          <a:p>
            <a:r>
              <a:rPr lang="en-US" dirty="0" smtClean="0"/>
              <a:t>Depend on God’s people. </a:t>
            </a:r>
          </a:p>
          <a:p>
            <a:pPr lvl="1"/>
            <a:r>
              <a:rPr lang="en-US" dirty="0" smtClean="0"/>
              <a:t>Acts 4:23</a:t>
            </a:r>
          </a:p>
          <a:p>
            <a:pPr lvl="1"/>
            <a:r>
              <a:rPr lang="en-US" dirty="0" smtClean="0"/>
              <a:t>Daniel 2:17–19</a:t>
            </a:r>
          </a:p>
          <a:p>
            <a:pPr lvl="1"/>
            <a:r>
              <a:rPr lang="en-US" dirty="0" smtClean="0"/>
              <a:t>Hebrews 10:24–25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5994"/>
      </p:ext>
    </p:extLst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our boldness.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Pray!</a:t>
            </a:r>
          </a:p>
          <a:p>
            <a:pPr lvl="1"/>
            <a:r>
              <a:rPr lang="en-US" dirty="0" smtClean="0"/>
              <a:t>Acts 4:23–31</a:t>
            </a:r>
          </a:p>
          <a:p>
            <a:pPr lvl="1"/>
            <a:r>
              <a:rPr lang="en-US" dirty="0" smtClean="0"/>
              <a:t>1 Kings 18:36–37</a:t>
            </a:r>
          </a:p>
          <a:p>
            <a:pPr lvl="1"/>
            <a:r>
              <a:rPr lang="en-US" dirty="0" smtClean="0"/>
              <a:t>Ephesians 3:20–21</a:t>
            </a:r>
          </a:p>
          <a:p>
            <a:r>
              <a:rPr lang="en-US" dirty="0" smtClean="0"/>
              <a:t>Do the right thing</a:t>
            </a:r>
            <a:r>
              <a:rPr lang="en-US" dirty="0" smtClean="0"/>
              <a:t>.</a:t>
            </a:r>
          </a:p>
          <a:p>
            <a:pPr lvl="1"/>
            <a:r>
              <a:rPr lang="en-US" smtClean="0"/>
              <a:t>Acts 4:19–20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50121"/>
      </p:ext>
    </p:extLst>
  </p:cSld>
  <p:clrMapOvr>
    <a:masterClrMapping/>
  </p:clrMapOvr>
  <p:transition xmlns:p14="http://schemas.microsoft.com/office/powerpoint/2010/main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 xmlns:p14="http://schemas.microsoft.com/office/powerpoint/2010/main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164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2 Timothy 1:6–7</vt:lpstr>
      <vt:lpstr>PowerPoint Presentation</vt:lpstr>
      <vt:lpstr>PowerPoint Presentation</vt:lpstr>
      <vt:lpstr>PowerPoint Presentation</vt:lpstr>
      <vt:lpstr>The boldness of Peter and John.</vt:lpstr>
      <vt:lpstr>Finding our boldness.</vt:lpstr>
      <vt:lpstr>Finding our boldness.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35</cp:revision>
  <dcterms:created xsi:type="dcterms:W3CDTF">2015-01-25T12:53:35Z</dcterms:created>
  <dcterms:modified xsi:type="dcterms:W3CDTF">2015-11-22T13:50:02Z</dcterms:modified>
</cp:coreProperties>
</file>