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438" autoAdjust="0"/>
  </p:normalViewPr>
  <p:slideViewPr>
    <p:cSldViewPr snapToGrid="0" snapToObjects="1">
      <p:cViewPr>
        <p:scale>
          <a:sx n="72" d="100"/>
          <a:sy n="72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369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824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765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2523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064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42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4568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515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702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0101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1383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se foundation the_cb.jpg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EBBED-AD9F-3142-9FD1-354347CA54DB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CE17-D003-1348-AC40-4333CFB5C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2:19–22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27250"/>
            <a:ext cx="8229600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19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So then you are no longer strangers and aliens, but you are fellow citizens with the saints and members of the household of God,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20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built on the foundation of the apostles and prophets, Christ Jesus himself being the cornerstone,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21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in whom the whole structure, being joined together, grows into a holy temple in the Lord.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22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In him you also are being built together into a dwelling place for God by the Spirit.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331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71447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nis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88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3123"/>
          </a:xfrm>
        </p:spPr>
        <p:txBody>
          <a:bodyPr>
            <a:normAutofit/>
          </a:bodyPr>
          <a:lstStyle/>
          <a:p>
            <a:r>
              <a:rPr lang="en-US" dirty="0" smtClean="0"/>
              <a:t>They overcame their first attack by those with mixed religion. </a:t>
            </a:r>
          </a:p>
          <a:p>
            <a:pPr lvl="1"/>
            <a:r>
              <a:rPr lang="en-US" dirty="0" smtClean="0"/>
              <a:t>Ezra 4:1–3; 2 Corinthians 6:14–18</a:t>
            </a:r>
          </a:p>
          <a:p>
            <a:r>
              <a:rPr lang="en-US" dirty="0" smtClean="0"/>
              <a:t>They were discouraged by the continued attack of the same people. </a:t>
            </a:r>
          </a:p>
          <a:p>
            <a:pPr lvl="1"/>
            <a:r>
              <a:rPr lang="en-US" dirty="0" smtClean="0"/>
              <a:t>Ezra 4:4–5; Philippians 1:27–28</a:t>
            </a:r>
          </a:p>
          <a:p>
            <a:r>
              <a:rPr lang="en-US" dirty="0" smtClean="0"/>
              <a:t>They were distracted by life. </a:t>
            </a:r>
          </a:p>
          <a:p>
            <a:pPr lvl="1"/>
            <a:r>
              <a:rPr lang="en-US" dirty="0" smtClean="0"/>
              <a:t>Haggai 1:1–6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2097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they start again?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</a:t>
            </a:r>
            <a:r>
              <a:rPr lang="fr-FR" dirty="0" smtClean="0"/>
              <a:t>’</a:t>
            </a:r>
            <a:r>
              <a:rPr lang="en-US" dirty="0" smtClean="0"/>
              <a:t>t work, you face judgment. </a:t>
            </a:r>
          </a:p>
          <a:p>
            <a:pPr lvl="1"/>
            <a:r>
              <a:rPr lang="en-US" dirty="0" smtClean="0"/>
              <a:t>Haggai 1:7–22</a:t>
            </a:r>
          </a:p>
          <a:p>
            <a:pPr lvl="1"/>
            <a:r>
              <a:rPr lang="en-US" dirty="0" smtClean="0"/>
              <a:t>Zechariah 1:18–21; 7:8–12; 14:2</a:t>
            </a:r>
          </a:p>
          <a:p>
            <a:pPr lvl="1"/>
            <a:r>
              <a:rPr lang="en-US" dirty="0" smtClean="0"/>
              <a:t>Hebrews 10:26–27</a:t>
            </a:r>
          </a:p>
          <a:p>
            <a:r>
              <a:rPr lang="en-US" dirty="0" smtClean="0"/>
              <a:t>Know that God is with you. </a:t>
            </a:r>
          </a:p>
          <a:p>
            <a:pPr lvl="1"/>
            <a:r>
              <a:rPr lang="en-US" dirty="0" smtClean="0"/>
              <a:t>Haggai 1:13</a:t>
            </a:r>
          </a:p>
          <a:p>
            <a:pPr lvl="1"/>
            <a:r>
              <a:rPr lang="en-US" dirty="0" smtClean="0"/>
              <a:t>Zechariah 4:1–10</a:t>
            </a:r>
          </a:p>
          <a:p>
            <a:pPr lvl="1"/>
            <a:r>
              <a:rPr lang="en-US" dirty="0" smtClean="0"/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83868750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they start again?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that God has a plan. </a:t>
            </a:r>
          </a:p>
          <a:p>
            <a:pPr lvl="1"/>
            <a:r>
              <a:rPr lang="en-US" dirty="0" smtClean="0"/>
              <a:t>Zechariah 9:13</a:t>
            </a:r>
          </a:p>
          <a:p>
            <a:pPr lvl="1"/>
            <a:r>
              <a:rPr lang="en-US" dirty="0" smtClean="0"/>
              <a:t>Zechariah 13:7–9</a:t>
            </a:r>
          </a:p>
          <a:p>
            <a:pPr lvl="1"/>
            <a:r>
              <a:rPr lang="en-US" dirty="0" smtClean="0"/>
              <a:t>Haggai 2:21–22</a:t>
            </a:r>
          </a:p>
          <a:p>
            <a:pPr lvl="1"/>
            <a:r>
              <a:rPr lang="en-US" dirty="0" smtClean="0"/>
              <a:t>Romans 8:28–29</a:t>
            </a:r>
          </a:p>
          <a:p>
            <a:pPr lvl="1"/>
            <a:r>
              <a:rPr lang="en-US" dirty="0" smtClean="0"/>
              <a:t>1 Corinthians 15:50–58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7462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2231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Ephesians 2:19–22</vt:lpstr>
      <vt:lpstr>PowerPoint Presentation</vt:lpstr>
      <vt:lpstr>PowerPoint Presentation</vt:lpstr>
      <vt:lpstr>What happened?</vt:lpstr>
      <vt:lpstr>How did they start again? </vt:lpstr>
      <vt:lpstr>How did they start again?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Owner</cp:lastModifiedBy>
  <cp:revision>5</cp:revision>
  <dcterms:created xsi:type="dcterms:W3CDTF">2015-11-15T12:52:40Z</dcterms:created>
  <dcterms:modified xsi:type="dcterms:W3CDTF">2015-11-15T14:35:41Z</dcterms:modified>
</cp:coreProperties>
</file>