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33" autoAdjust="0"/>
    <p:restoredTop sz="86378" autoAdjust="0"/>
  </p:normalViewPr>
  <p:slideViewPr>
    <p:cSldViewPr snapToGrid="0" snapToObjects="1">
      <p:cViewPr varScale="1">
        <p:scale>
          <a:sx n="52" d="100"/>
          <a:sy n="52" d="100"/>
        </p:scale>
        <p:origin x="-12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94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185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80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998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7028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5231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986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76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48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4156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9291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 You of Little Faith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F86E-6991-E040-8370-FC36716AE2E2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FE4B-AEF1-CF4B-B1AC-C1418AD8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436"/>
          </a:xfrm>
        </p:spPr>
        <p:txBody>
          <a:bodyPr/>
          <a:lstStyle/>
          <a:p>
            <a:r>
              <a:rPr lang="en-US" dirty="0" smtClean="0"/>
              <a:t>Matthew 8:23–26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11304"/>
            <a:ext cx="8229600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baseline="30000" dirty="0" smtClean="0"/>
              <a:t>23</a:t>
            </a:r>
            <a:r>
              <a:rPr lang="en-US" sz="3400" b="1" dirty="0" smtClean="0"/>
              <a:t> </a:t>
            </a:r>
            <a:r>
              <a:rPr lang="en-US" sz="3400" b="1" dirty="0"/>
              <a:t>And when he got into the boat, his disciples followed him. </a:t>
            </a:r>
            <a:r>
              <a:rPr lang="en-US" sz="3400" b="1" baseline="30000" dirty="0"/>
              <a:t>24</a:t>
            </a:r>
            <a:r>
              <a:rPr lang="en-US" sz="3400" b="1" dirty="0"/>
              <a:t> And behold, there arose a great storm on the sea, so that the boat was being swamped by the waves; but he was asleep. </a:t>
            </a:r>
            <a:r>
              <a:rPr lang="en-US" sz="3400" b="1" baseline="30000" dirty="0"/>
              <a:t>25</a:t>
            </a:r>
            <a:r>
              <a:rPr lang="en-US" sz="3400" b="1" dirty="0"/>
              <a:t> And they went and woke him, saying, “Save us, Lord; we are perishing.” </a:t>
            </a:r>
            <a:r>
              <a:rPr lang="en-US" sz="3400" b="1" baseline="30000" dirty="0"/>
              <a:t>26</a:t>
            </a:r>
            <a:r>
              <a:rPr lang="en-US" sz="3400" b="1" dirty="0"/>
              <a:t> And he said to them, “Why are you afraid, O you of little faith?” Then he rose and rebuked the winds and the sea, and there was a great calm. </a:t>
            </a:r>
          </a:p>
        </p:txBody>
      </p:sp>
    </p:spTree>
    <p:extLst>
      <p:ext uri="{BB962C8B-B14F-4D97-AF65-F5344CB8AC3E}">
        <p14:creationId xmlns:p14="http://schemas.microsoft.com/office/powerpoint/2010/main" val="4284577652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5370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 You of Little Faith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7286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#1: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6:25–33</a:t>
            </a:r>
          </a:p>
          <a:p>
            <a:r>
              <a:rPr lang="en-US" dirty="0" smtClean="0"/>
              <a:t>Response?</a:t>
            </a:r>
          </a:p>
          <a:p>
            <a:pPr lvl="1"/>
            <a:r>
              <a:rPr lang="en-US" dirty="0" smtClean="0"/>
              <a:t>Be content (1 Timothy 6:8; Philippians 4:10–13).</a:t>
            </a:r>
          </a:p>
          <a:p>
            <a:pPr lvl="1"/>
            <a:r>
              <a:rPr lang="en-US" dirty="0" smtClean="0"/>
              <a:t>Count your blessings. </a:t>
            </a:r>
          </a:p>
          <a:p>
            <a:pPr lvl="1"/>
            <a:r>
              <a:rPr lang="en-US" dirty="0" smtClean="0"/>
              <a:t>Put first things first (Matthew 6:33).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1393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#2: Fear.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8:23–27</a:t>
            </a:r>
          </a:p>
          <a:p>
            <a:r>
              <a:rPr lang="en-US" dirty="0" smtClean="0"/>
              <a:t>Response? </a:t>
            </a:r>
          </a:p>
          <a:p>
            <a:pPr lvl="1"/>
            <a:r>
              <a:rPr lang="en-US" dirty="0" smtClean="0"/>
              <a:t>Remember Jesus is with you (Matthew 28:20). </a:t>
            </a:r>
          </a:p>
          <a:p>
            <a:pPr lvl="1"/>
            <a:r>
              <a:rPr lang="en-US" dirty="0" smtClean="0"/>
              <a:t>Remember suffering produces endurance, character, and hope (Romans 5:3–5). </a:t>
            </a:r>
          </a:p>
          <a:p>
            <a:pPr lvl="1"/>
            <a:r>
              <a:rPr lang="en-US" dirty="0" smtClean="0"/>
              <a:t>Remember your destiny (Philippians 1:21–23).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2700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#3: Doubt.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14:28–33</a:t>
            </a:r>
          </a:p>
          <a:p>
            <a:r>
              <a:rPr lang="en-US" dirty="0" smtClean="0"/>
              <a:t>Response? </a:t>
            </a:r>
          </a:p>
          <a:p>
            <a:pPr lvl="1"/>
            <a:r>
              <a:rPr lang="en-US" dirty="0" smtClean="0"/>
              <a:t>Rest on God’s grace (2 Corinthians 12:7–10).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3497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#4: Ignorance.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16:5–12</a:t>
            </a:r>
          </a:p>
          <a:p>
            <a:r>
              <a:rPr lang="en-US" dirty="0" smtClean="0"/>
              <a:t>Response? </a:t>
            </a:r>
          </a:p>
          <a:p>
            <a:pPr lvl="1"/>
            <a:r>
              <a:rPr lang="en-US" dirty="0" smtClean="0"/>
              <a:t>Stay in God’s Word (John 6:35–40; </a:t>
            </a:r>
            <a:br>
              <a:rPr lang="en-US" dirty="0" smtClean="0"/>
            </a:br>
            <a:r>
              <a:rPr lang="en-US" dirty="0" smtClean="0"/>
              <a:t>Psalm 119:145–152).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85235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 #5: Self-reliance.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17:14–21</a:t>
            </a:r>
          </a:p>
          <a:p>
            <a:r>
              <a:rPr lang="en-US" dirty="0" smtClean="0"/>
              <a:t>Response? </a:t>
            </a:r>
          </a:p>
          <a:p>
            <a:pPr lvl="1"/>
            <a:r>
              <a:rPr lang="en-US" dirty="0" smtClean="0"/>
              <a:t>Humble yourself (Luke 18:13–14). </a:t>
            </a:r>
          </a:p>
          <a:p>
            <a:pPr lvl="1"/>
            <a:r>
              <a:rPr lang="en-US" dirty="0" smtClean="0"/>
              <a:t>Hold on to Jesus (Philippians 3:7–9). </a:t>
            </a:r>
          </a:p>
          <a:p>
            <a:pPr lvl="1"/>
            <a:r>
              <a:rPr lang="en-US" dirty="0" smtClean="0"/>
              <a:t>Pray (Mark 9:29).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13434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313907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311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Matthew 8:23–26</vt:lpstr>
      <vt:lpstr>PowerPoint Presentation</vt:lpstr>
      <vt:lpstr>PowerPoint Presentation</vt:lpstr>
      <vt:lpstr>Tactic #1: Anxiety</vt:lpstr>
      <vt:lpstr>Tactic #2: Fear.</vt:lpstr>
      <vt:lpstr>Tactic #3: Doubt.</vt:lpstr>
      <vt:lpstr>Tactic #4: Ignorance.</vt:lpstr>
      <vt:lpstr>Tactic #5: Self-reliance.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8:23–26</dc:title>
  <dc:creator>TERRY  FRANCIS</dc:creator>
  <cp:lastModifiedBy>TERRY  FRANCIS</cp:lastModifiedBy>
  <cp:revision>3</cp:revision>
  <dcterms:created xsi:type="dcterms:W3CDTF">2015-11-08T13:32:40Z</dcterms:created>
  <dcterms:modified xsi:type="dcterms:W3CDTF">2015-11-08T14:37:17Z</dcterms:modified>
</cp:coreProperties>
</file>