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4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 snapToObjects="1">
      <p:cViewPr varScale="1">
        <p:scale>
          <a:sx n="84" d="100"/>
          <a:sy n="84" d="100"/>
        </p:scale>
        <p:origin x="9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7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7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7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2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1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1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5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4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0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8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0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eneric_content_b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0" t="7938"/>
          <a:stretch/>
        </p:blipFill>
        <p:spPr>
          <a:xfrm>
            <a:off x="0" y="-45839"/>
            <a:ext cx="9160493" cy="69533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841E3-CD46-9747-AD94-FA439F692CFF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0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956"/>
          </a:xfrm>
        </p:spPr>
        <p:txBody>
          <a:bodyPr/>
          <a:lstStyle/>
          <a:p>
            <a:r>
              <a:rPr lang="en-US" dirty="0" smtClean="0"/>
              <a:t>Ephesians 5:15–17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24348"/>
            <a:ext cx="84477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>
                <a:latin typeface="Cambria" panose="02040503050406030204" pitchFamily="18" charset="0"/>
              </a:rPr>
              <a:t>15</a:t>
            </a:r>
            <a:r>
              <a:rPr lang="en-US" sz="4000" b="1" dirty="0" smtClean="0">
                <a:latin typeface="Cambria" panose="02040503050406030204" pitchFamily="18" charset="0"/>
              </a:rPr>
              <a:t> </a:t>
            </a:r>
            <a:r>
              <a:rPr lang="en-US" sz="4000" b="1" dirty="0">
                <a:latin typeface="Cambria" panose="02040503050406030204" pitchFamily="18" charset="0"/>
              </a:rPr>
              <a:t>Look carefully then how you walk, not as unwise but as wise, </a:t>
            </a:r>
            <a:r>
              <a:rPr lang="en-US" sz="4000" b="1" baseline="30000" dirty="0">
                <a:latin typeface="Cambria" panose="02040503050406030204" pitchFamily="18" charset="0"/>
              </a:rPr>
              <a:t>16</a:t>
            </a:r>
            <a:r>
              <a:rPr lang="en-US" sz="4000" b="1" dirty="0">
                <a:latin typeface="Cambria" panose="02040503050406030204" pitchFamily="18" charset="0"/>
              </a:rPr>
              <a:t> making the best use of the time, because the days are evil. </a:t>
            </a:r>
            <a:r>
              <a:rPr lang="en-US" sz="4000" b="1" baseline="30000" dirty="0">
                <a:latin typeface="Cambria" panose="02040503050406030204" pitchFamily="18" charset="0"/>
              </a:rPr>
              <a:t>17</a:t>
            </a:r>
            <a:r>
              <a:rPr lang="en-US" sz="4000" b="1" dirty="0">
                <a:latin typeface="Cambria" panose="02040503050406030204" pitchFamily="18" charset="0"/>
              </a:rPr>
              <a:t> Therefore do not be foolish, but understand what the will of the Lord is. </a:t>
            </a:r>
          </a:p>
        </p:txBody>
      </p:sp>
    </p:spTree>
    <p:extLst>
      <p:ext uri="{BB962C8B-B14F-4D97-AF65-F5344CB8AC3E}">
        <p14:creationId xmlns:p14="http://schemas.microsoft.com/office/powerpoint/2010/main" val="281070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60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phesians 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1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walk.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 in love. </a:t>
            </a:r>
          </a:p>
          <a:p>
            <a:pPr lvl="1"/>
            <a:r>
              <a:rPr lang="en-US" dirty="0" smtClean="0"/>
              <a:t>Ephesians 5:1–2</a:t>
            </a:r>
          </a:p>
          <a:p>
            <a:r>
              <a:rPr lang="en-US" dirty="0" smtClean="0"/>
              <a:t>Walk as children of light. </a:t>
            </a:r>
          </a:p>
          <a:p>
            <a:pPr lvl="1"/>
            <a:r>
              <a:rPr lang="en-US" dirty="0" smtClean="0"/>
              <a:t>Ephesians 5:3–8</a:t>
            </a:r>
          </a:p>
          <a:p>
            <a:pPr lvl="1"/>
            <a:r>
              <a:rPr lang="en-US" dirty="0" smtClean="0"/>
              <a:t>Ephesians 5:9–14</a:t>
            </a:r>
          </a:p>
          <a:p>
            <a:pPr lvl="1"/>
            <a:r>
              <a:rPr lang="en-US" dirty="0" smtClean="0"/>
              <a:t>Romans 12:2</a:t>
            </a:r>
          </a:p>
          <a:p>
            <a:r>
              <a:rPr lang="en-US" dirty="0" smtClean="0"/>
              <a:t>Walk as wise men.</a:t>
            </a:r>
          </a:p>
          <a:p>
            <a:pPr lvl="1"/>
            <a:r>
              <a:rPr lang="en-US" dirty="0" smtClean="0"/>
              <a:t>Ephesians 5:15–20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8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yourselves.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one another. </a:t>
            </a:r>
          </a:p>
          <a:p>
            <a:pPr lvl="1"/>
            <a:r>
              <a:rPr lang="en-US" dirty="0" smtClean="0"/>
              <a:t>Ephesians 5:21</a:t>
            </a:r>
          </a:p>
          <a:p>
            <a:r>
              <a:rPr lang="en-US" dirty="0" smtClean="0"/>
              <a:t>The husband and wife relationship.</a:t>
            </a:r>
          </a:p>
          <a:p>
            <a:pPr lvl="1"/>
            <a:r>
              <a:rPr lang="en-US" dirty="0" smtClean="0"/>
              <a:t>Ephesians 5:22–33</a:t>
            </a:r>
          </a:p>
          <a:p>
            <a:pPr lvl="1"/>
            <a:r>
              <a:rPr lang="en-US" dirty="0" smtClean="0"/>
              <a:t>1 Corinthians 11:8–9</a:t>
            </a:r>
          </a:p>
          <a:p>
            <a:pPr lvl="1"/>
            <a:r>
              <a:rPr lang="en-US" dirty="0" smtClean="0"/>
              <a:t>Colossians 3:19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17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learn?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must be changed. </a:t>
            </a:r>
          </a:p>
          <a:p>
            <a:r>
              <a:rPr lang="en-US" dirty="0" smtClean="0"/>
              <a:t>Use your time wisely. </a:t>
            </a:r>
          </a:p>
          <a:p>
            <a:r>
              <a:rPr lang="en-US" dirty="0" smtClean="0"/>
              <a:t>Submit!</a:t>
            </a:r>
          </a:p>
          <a:p>
            <a:r>
              <a:rPr lang="en-US" dirty="0" smtClean="0"/>
              <a:t>Get your house in order. </a:t>
            </a:r>
          </a:p>
          <a:p>
            <a:r>
              <a:rPr lang="en-US" dirty="0" smtClean="0"/>
              <a:t>Marriage is a picture of Christ and the church.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5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5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132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Office Theme</vt:lpstr>
      <vt:lpstr>Ephesians 5:15–17</vt:lpstr>
      <vt:lpstr>PowerPoint Presentation</vt:lpstr>
      <vt:lpstr>PowerPoint Presentation</vt:lpstr>
      <vt:lpstr>The walk.</vt:lpstr>
      <vt:lpstr>Subject yourselves.</vt:lpstr>
      <vt:lpstr>What do we learn?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Ephesians 1:15–17</dc:title>
  <dc:creator>TERRY  FRANCIS</dc:creator>
  <cp:lastModifiedBy>BoothR</cp:lastModifiedBy>
  <cp:revision>14</cp:revision>
  <dcterms:created xsi:type="dcterms:W3CDTF">2015-07-12T11:05:21Z</dcterms:created>
  <dcterms:modified xsi:type="dcterms:W3CDTF">2015-11-08T14:48:56Z</dcterms:modified>
</cp:coreProperties>
</file>