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66" r:id="rId3"/>
    <p:sldId id="256" r:id="rId4"/>
    <p:sldId id="258" r:id="rId5"/>
    <p:sldId id="264" r:id="rId6"/>
    <p:sldId id="257" r:id="rId7"/>
    <p:sldId id="260" r:id="rId8"/>
    <p:sldId id="259" r:id="rId9"/>
    <p:sldId id="261"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08" y="5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9E667-6487-FF43-897C-5BC3BD889A66}" type="datetimeFigureOut">
              <a:rPr lang="en-US" smtClean="0"/>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D51E0-0437-6444-95E8-F8FCA1FFC697}" type="slidenum">
              <a:rPr lang="en-US" smtClean="0"/>
              <a:t>‹#›</a:t>
            </a:fld>
            <a:endParaRPr lang="en-US"/>
          </a:p>
        </p:txBody>
      </p:sp>
    </p:spTree>
    <p:extLst>
      <p:ext uri="{BB962C8B-B14F-4D97-AF65-F5344CB8AC3E}">
        <p14:creationId xmlns:p14="http://schemas.microsoft.com/office/powerpoint/2010/main" val="3382096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3</a:t>
            </a:fld>
            <a:endParaRPr lang="en-US"/>
          </a:p>
        </p:txBody>
      </p:sp>
    </p:spTree>
    <p:extLst>
      <p:ext uri="{BB962C8B-B14F-4D97-AF65-F5344CB8AC3E}">
        <p14:creationId xmlns:p14="http://schemas.microsoft.com/office/powerpoint/2010/main" val="338095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4</a:t>
            </a:fld>
            <a:endParaRPr lang="en-US"/>
          </a:p>
        </p:txBody>
      </p:sp>
    </p:spTree>
    <p:extLst>
      <p:ext uri="{BB962C8B-B14F-4D97-AF65-F5344CB8AC3E}">
        <p14:creationId xmlns:p14="http://schemas.microsoft.com/office/powerpoint/2010/main" val="2614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5</a:t>
            </a:fld>
            <a:endParaRPr lang="en-US"/>
          </a:p>
        </p:txBody>
      </p:sp>
    </p:spTree>
    <p:extLst>
      <p:ext uri="{BB962C8B-B14F-4D97-AF65-F5344CB8AC3E}">
        <p14:creationId xmlns:p14="http://schemas.microsoft.com/office/powerpoint/2010/main" val="279820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6</a:t>
            </a:fld>
            <a:endParaRPr lang="en-US"/>
          </a:p>
        </p:txBody>
      </p:sp>
    </p:spTree>
    <p:extLst>
      <p:ext uri="{BB962C8B-B14F-4D97-AF65-F5344CB8AC3E}">
        <p14:creationId xmlns:p14="http://schemas.microsoft.com/office/powerpoint/2010/main" val="363103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7</a:t>
            </a:fld>
            <a:endParaRPr lang="en-US"/>
          </a:p>
        </p:txBody>
      </p:sp>
    </p:spTree>
    <p:extLst>
      <p:ext uri="{BB962C8B-B14F-4D97-AF65-F5344CB8AC3E}">
        <p14:creationId xmlns:p14="http://schemas.microsoft.com/office/powerpoint/2010/main" val="48334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8</a:t>
            </a:fld>
            <a:endParaRPr lang="en-US"/>
          </a:p>
        </p:txBody>
      </p:sp>
    </p:spTree>
    <p:extLst>
      <p:ext uri="{BB962C8B-B14F-4D97-AF65-F5344CB8AC3E}">
        <p14:creationId xmlns:p14="http://schemas.microsoft.com/office/powerpoint/2010/main" val="175370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9</a:t>
            </a:fld>
            <a:endParaRPr lang="en-US"/>
          </a:p>
        </p:txBody>
      </p:sp>
    </p:spTree>
    <p:extLst>
      <p:ext uri="{BB962C8B-B14F-4D97-AF65-F5344CB8AC3E}">
        <p14:creationId xmlns:p14="http://schemas.microsoft.com/office/powerpoint/2010/main" val="327349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D51E0-0437-6444-95E8-F8FCA1FFC697}" type="slidenum">
              <a:rPr lang="en-US" smtClean="0"/>
              <a:t>10</a:t>
            </a:fld>
            <a:endParaRPr lang="en-US"/>
          </a:p>
        </p:txBody>
      </p:sp>
    </p:spTree>
    <p:extLst>
      <p:ext uri="{BB962C8B-B14F-4D97-AF65-F5344CB8AC3E}">
        <p14:creationId xmlns:p14="http://schemas.microsoft.com/office/powerpoint/2010/main" val="175236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TURNTitle.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4697162"/>
            <a:ext cx="7772400" cy="1470025"/>
          </a:xfrm>
        </p:spPr>
        <p:txBody>
          <a:bodyPr/>
          <a:lstStyle>
            <a:lvl1pPr>
              <a:defRPr cap="small">
                <a:latin typeface="Adobe Jenson Pro"/>
                <a:cs typeface="Adobe Jenson Pro"/>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DA929E6-48A7-C240-A80D-1C5A6D67FE58}"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163152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929E6-48A7-C240-A80D-1C5A6D67FE58}"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33418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929E6-48A7-C240-A80D-1C5A6D67FE58}"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360068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urn_c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11214"/>
            <a:ext cx="8229600" cy="1143000"/>
          </a:xfrm>
        </p:spPr>
        <p:txBody>
          <a:bodyPr/>
          <a:lstStyle>
            <a:lvl1pPr algn="r">
              <a:defRPr>
                <a:latin typeface="Adobe Jenson Pro"/>
                <a:cs typeface="Adobe Jenson Pro"/>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654214"/>
            <a:ext cx="8229600" cy="3471949"/>
          </a:xfrm>
        </p:spPr>
        <p:txBody>
          <a:bodyPr/>
          <a:lstStyle>
            <a:lvl1pPr>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A929E6-48A7-C240-A80D-1C5A6D67FE58}"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354803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urn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0100"/>
            <a:ext cx="7772400" cy="1362075"/>
          </a:xfrm>
        </p:spPr>
        <p:txBody>
          <a:bodyPr anchor="t"/>
          <a:lstStyle>
            <a:lvl1pPr algn="l">
              <a:defRPr sz="4000" b="1" cap="small">
                <a:latin typeface="Adobe Jenson Pro"/>
                <a:cs typeface="Adobe Jenson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69913"/>
            <a:ext cx="7772400" cy="1500187"/>
          </a:xfr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DA929E6-48A7-C240-A80D-1C5A6D67FE58}"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186719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A929E6-48A7-C240-A80D-1C5A6D67FE58}"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261964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A929E6-48A7-C240-A80D-1C5A6D67FE58}"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271887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929E6-48A7-C240-A80D-1C5A6D67FE58}"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386610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929E6-48A7-C240-A80D-1C5A6D67FE58}"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67393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929E6-48A7-C240-A80D-1C5A6D67FE58}"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411464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929E6-48A7-C240-A80D-1C5A6D67FE58}"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59D76-B13D-0C45-BFB9-E7FA7DA3A31B}" type="slidenum">
              <a:rPr lang="en-US" smtClean="0"/>
              <a:t>‹#›</a:t>
            </a:fld>
            <a:endParaRPr lang="en-US"/>
          </a:p>
        </p:txBody>
      </p:sp>
    </p:spTree>
    <p:extLst>
      <p:ext uri="{BB962C8B-B14F-4D97-AF65-F5344CB8AC3E}">
        <p14:creationId xmlns:p14="http://schemas.microsoft.com/office/powerpoint/2010/main" val="257785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929E6-48A7-C240-A80D-1C5A6D67FE58}" type="datetimeFigureOut">
              <a:rPr lang="en-US" smtClean="0"/>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59D76-B13D-0C45-BFB9-E7FA7DA3A31B}" type="slidenum">
              <a:rPr lang="en-US" smtClean="0"/>
              <a:t>‹#›</a:t>
            </a:fld>
            <a:endParaRPr lang="en-US"/>
          </a:p>
        </p:txBody>
      </p:sp>
    </p:spTree>
    <p:extLst>
      <p:ext uri="{BB962C8B-B14F-4D97-AF65-F5344CB8AC3E}">
        <p14:creationId xmlns:p14="http://schemas.microsoft.com/office/powerpoint/2010/main" val="389557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7.9-11</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As </a:t>
            </a:r>
            <a:r>
              <a:rPr lang="en-US" dirty="0"/>
              <a:t>it is, I rejoice, not because you were grieved, but because you were grieved into repenting. For you felt a godly grief, so that you suffered no loss through us.</a:t>
            </a:r>
          </a:p>
          <a:p>
            <a:pPr marL="0" indent="0">
              <a:buNone/>
            </a:pPr>
            <a:r>
              <a:rPr lang="en-US" dirty="0" smtClean="0"/>
              <a:t>For </a:t>
            </a:r>
            <a:r>
              <a:rPr lang="en-US" dirty="0"/>
              <a:t>godly grief produces a repentance that leads to salvation without regret, whereas worldly grief produces death. </a:t>
            </a:r>
            <a:r>
              <a:rPr lang="en-US" dirty="0" smtClean="0"/>
              <a:t>For </a:t>
            </a:r>
            <a:r>
              <a:rPr lang="en-US" dirty="0"/>
              <a:t>see what earnestness this godly grief has produced in you, but also what eagerness to clear yourselves, what indignation, what fear, what longing, what zeal, what punishment! At every point you have proved yourselves innocent in the matter. </a:t>
            </a:r>
          </a:p>
        </p:txBody>
      </p:sp>
    </p:spTree>
    <p:extLst>
      <p:ext uri="{BB962C8B-B14F-4D97-AF65-F5344CB8AC3E}">
        <p14:creationId xmlns:p14="http://schemas.microsoft.com/office/powerpoint/2010/main" val="1574956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Will You repent Today? </a:t>
            </a:r>
            <a:endParaRPr lang="en-US" dirty="0"/>
          </a:p>
        </p:txBody>
      </p:sp>
    </p:spTree>
    <p:extLst>
      <p:ext uri="{BB962C8B-B14F-4D97-AF65-F5344CB8AC3E}">
        <p14:creationId xmlns:p14="http://schemas.microsoft.com/office/powerpoint/2010/main" val="3380041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68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524" y="4638090"/>
            <a:ext cx="7772400" cy="1470025"/>
          </a:xfrm>
        </p:spPr>
        <p:txBody>
          <a:bodyPr/>
          <a:lstStyle/>
          <a:p>
            <a:r>
              <a:rPr lang="en-US" cap="small" dirty="0" smtClean="0">
                <a:latin typeface="Adobe Jenson Pro"/>
                <a:cs typeface="Adobe Jenson Pro"/>
              </a:rPr>
              <a:t>Your Story As A Wanderer</a:t>
            </a:r>
            <a:endParaRPr lang="en-US" cap="small" dirty="0">
              <a:latin typeface="Adobe Jenson Pro"/>
              <a:cs typeface="Adobe Jenson Pro"/>
            </a:endParaRPr>
          </a:p>
        </p:txBody>
      </p:sp>
      <p:sp>
        <p:nvSpPr>
          <p:cNvPr id="3" name="Title 1"/>
          <p:cNvSpPr txBox="1">
            <a:spLocks/>
          </p:cNvSpPr>
          <p:nvPr/>
        </p:nvSpPr>
        <p:spPr>
          <a:xfrm>
            <a:off x="892524" y="5424232"/>
            <a:ext cx="7772400" cy="774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cap="small" dirty="0" smtClean="0">
                <a:latin typeface="Adobe Jenson Pro"/>
                <a:cs typeface="Adobe Jenson Pro"/>
              </a:rPr>
              <a:t>Part 2</a:t>
            </a:r>
            <a:endParaRPr lang="en-US" sz="2800" cap="small" dirty="0">
              <a:latin typeface="Adobe Jenson Pro"/>
              <a:cs typeface="Adobe Jenson Pro"/>
            </a:endParaRPr>
          </a:p>
        </p:txBody>
      </p:sp>
    </p:spTree>
    <p:extLst>
      <p:ext uri="{BB962C8B-B14F-4D97-AF65-F5344CB8AC3E}">
        <p14:creationId xmlns:p14="http://schemas.microsoft.com/office/powerpoint/2010/main" val="3402679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5400" dirty="0" smtClean="0"/>
              <a:t>You Are a Wanderer</a:t>
            </a:r>
            <a:endParaRPr lang="en-US" sz="5400" dirty="0"/>
          </a:p>
        </p:txBody>
      </p:sp>
      <p:sp>
        <p:nvSpPr>
          <p:cNvPr id="3" name="Content Placeholder 2"/>
          <p:cNvSpPr>
            <a:spLocks noGrp="1"/>
          </p:cNvSpPr>
          <p:nvPr>
            <p:ph idx="1"/>
          </p:nvPr>
        </p:nvSpPr>
        <p:spPr/>
        <p:txBody>
          <a:bodyPr>
            <a:normAutofit/>
          </a:bodyPr>
          <a:lstStyle/>
          <a:p>
            <a:r>
              <a:rPr lang="en-US" dirty="0" smtClean="0"/>
              <a:t>We wander from God</a:t>
            </a:r>
          </a:p>
          <a:p>
            <a:r>
              <a:rPr lang="en-US" dirty="0" smtClean="0"/>
              <a:t>We distance ourselves with sin</a:t>
            </a:r>
          </a:p>
          <a:p>
            <a:r>
              <a:rPr lang="en-US" dirty="0" smtClean="0"/>
              <a:t>We live for ourselves only</a:t>
            </a:r>
          </a:p>
        </p:txBody>
      </p:sp>
    </p:spTree>
    <p:extLst>
      <p:ext uri="{BB962C8B-B14F-4D97-AF65-F5344CB8AC3E}">
        <p14:creationId xmlns:p14="http://schemas.microsoft.com/office/powerpoint/2010/main" val="2838999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5400" dirty="0" smtClean="0"/>
              <a:t>We can U-Turn</a:t>
            </a:r>
            <a:endParaRPr lang="en-US" sz="5400" dirty="0"/>
          </a:p>
        </p:txBody>
      </p:sp>
      <p:sp>
        <p:nvSpPr>
          <p:cNvPr id="3" name="Content Placeholder 2"/>
          <p:cNvSpPr>
            <a:spLocks noGrp="1"/>
          </p:cNvSpPr>
          <p:nvPr>
            <p:ph idx="1"/>
          </p:nvPr>
        </p:nvSpPr>
        <p:spPr/>
        <p:txBody>
          <a:bodyPr>
            <a:normAutofit/>
          </a:bodyPr>
          <a:lstStyle/>
          <a:p>
            <a:r>
              <a:rPr lang="en-US" dirty="0" smtClean="0"/>
              <a:t>Our sin makes us desperate</a:t>
            </a:r>
          </a:p>
          <a:p>
            <a:r>
              <a:rPr lang="en-US" dirty="0" smtClean="0"/>
              <a:t>We start self-evaluating</a:t>
            </a:r>
          </a:p>
          <a:p>
            <a:r>
              <a:rPr lang="en-US" dirty="0" smtClean="0"/>
              <a:t>We make a choice:</a:t>
            </a:r>
          </a:p>
          <a:p>
            <a:pPr lvl="1"/>
            <a:r>
              <a:rPr lang="en-US" dirty="0" smtClean="0"/>
              <a:t>To continue in sin</a:t>
            </a:r>
          </a:p>
          <a:p>
            <a:pPr lvl="1"/>
            <a:r>
              <a:rPr lang="en-US" dirty="0" smtClean="0"/>
              <a:t>To get things right</a:t>
            </a:r>
          </a:p>
        </p:txBody>
      </p:sp>
    </p:spTree>
    <p:extLst>
      <p:ext uri="{BB962C8B-B14F-4D97-AF65-F5344CB8AC3E}">
        <p14:creationId xmlns:p14="http://schemas.microsoft.com/office/powerpoint/2010/main" val="1804179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Get Up</a:t>
            </a:r>
            <a:endParaRPr lang="en-US" dirty="0"/>
          </a:p>
        </p:txBody>
      </p:sp>
      <p:sp>
        <p:nvSpPr>
          <p:cNvPr id="3" name="Content Placeholder 2"/>
          <p:cNvSpPr>
            <a:spLocks noGrp="1"/>
          </p:cNvSpPr>
          <p:nvPr>
            <p:ph idx="1"/>
          </p:nvPr>
        </p:nvSpPr>
        <p:spPr/>
        <p:txBody>
          <a:bodyPr/>
          <a:lstStyle/>
          <a:p>
            <a:r>
              <a:rPr lang="en-US" dirty="0" smtClean="0"/>
              <a:t>“’I will get up and go to my father…’ So he got up…” (Luke 15.18, 20)</a:t>
            </a:r>
          </a:p>
          <a:p>
            <a:pPr lvl="1"/>
            <a:r>
              <a:rPr lang="en-US" dirty="0" smtClean="0"/>
              <a:t>Luke 9.59-62</a:t>
            </a:r>
            <a:endParaRPr lang="en-US" dirty="0"/>
          </a:p>
        </p:txBody>
      </p:sp>
    </p:spTree>
    <p:extLst>
      <p:ext uri="{BB962C8B-B14F-4D97-AF65-F5344CB8AC3E}">
        <p14:creationId xmlns:p14="http://schemas.microsoft.com/office/powerpoint/2010/main" val="3609864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Confess</a:t>
            </a:r>
            <a:endParaRPr lang="en-US" dirty="0"/>
          </a:p>
        </p:txBody>
      </p:sp>
      <p:sp>
        <p:nvSpPr>
          <p:cNvPr id="3" name="Content Placeholder 2"/>
          <p:cNvSpPr>
            <a:spLocks noGrp="1"/>
          </p:cNvSpPr>
          <p:nvPr>
            <p:ph idx="1"/>
          </p:nvPr>
        </p:nvSpPr>
        <p:spPr/>
        <p:txBody>
          <a:bodyPr/>
          <a:lstStyle/>
          <a:p>
            <a:r>
              <a:rPr lang="en-US" dirty="0" smtClean="0"/>
              <a:t>“’I have sinned’” (Luke 15.18)</a:t>
            </a:r>
          </a:p>
          <a:p>
            <a:pPr lvl="1"/>
            <a:r>
              <a:rPr lang="en-US" dirty="0" smtClean="0"/>
              <a:t>1 John 1.9</a:t>
            </a:r>
          </a:p>
          <a:p>
            <a:pPr lvl="1"/>
            <a:r>
              <a:rPr lang="en-US" dirty="0" smtClean="0"/>
              <a:t>James 5.16</a:t>
            </a:r>
            <a:endParaRPr lang="en-US" dirty="0"/>
          </a:p>
        </p:txBody>
      </p:sp>
    </p:spTree>
    <p:extLst>
      <p:ext uri="{BB962C8B-B14F-4D97-AF65-F5344CB8AC3E}">
        <p14:creationId xmlns:p14="http://schemas.microsoft.com/office/powerpoint/2010/main" val="1184975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Be Humble</a:t>
            </a:r>
            <a:endParaRPr lang="en-US" dirty="0"/>
          </a:p>
        </p:txBody>
      </p:sp>
      <p:sp>
        <p:nvSpPr>
          <p:cNvPr id="3" name="Content Placeholder 2"/>
          <p:cNvSpPr>
            <a:spLocks noGrp="1"/>
          </p:cNvSpPr>
          <p:nvPr>
            <p:ph idx="1"/>
          </p:nvPr>
        </p:nvSpPr>
        <p:spPr/>
        <p:txBody>
          <a:bodyPr/>
          <a:lstStyle/>
          <a:p>
            <a:r>
              <a:rPr lang="en-US" dirty="0" smtClean="0"/>
              <a:t>“’I am no longer worthy’” (Luke 15.19)</a:t>
            </a:r>
          </a:p>
          <a:p>
            <a:pPr lvl="1"/>
            <a:r>
              <a:rPr lang="en-US" dirty="0" smtClean="0"/>
              <a:t>James 4.10</a:t>
            </a:r>
          </a:p>
          <a:p>
            <a:pPr lvl="1"/>
            <a:r>
              <a:rPr lang="en-US" dirty="0" smtClean="0"/>
              <a:t>Ps 25.9</a:t>
            </a:r>
          </a:p>
          <a:p>
            <a:pPr lvl="1"/>
            <a:endParaRPr lang="en-US" dirty="0"/>
          </a:p>
        </p:txBody>
      </p:sp>
    </p:spTree>
    <p:extLst>
      <p:ext uri="{BB962C8B-B14F-4D97-AF65-F5344CB8AC3E}">
        <p14:creationId xmlns:p14="http://schemas.microsoft.com/office/powerpoint/2010/main" val="3403592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of Repentance</a:t>
            </a:r>
            <a:endParaRPr lang="en-US" dirty="0"/>
          </a:p>
        </p:txBody>
      </p:sp>
      <p:sp>
        <p:nvSpPr>
          <p:cNvPr id="3" name="Content Placeholder 2"/>
          <p:cNvSpPr>
            <a:spLocks noGrp="1"/>
          </p:cNvSpPr>
          <p:nvPr>
            <p:ph idx="1"/>
          </p:nvPr>
        </p:nvSpPr>
        <p:spPr/>
        <p:txBody>
          <a:bodyPr/>
          <a:lstStyle/>
          <a:p>
            <a:r>
              <a:rPr lang="en-US" dirty="0" smtClean="0"/>
              <a:t>Honor (22) </a:t>
            </a:r>
          </a:p>
          <a:p>
            <a:r>
              <a:rPr lang="en-US" dirty="0" smtClean="0"/>
              <a:t>Celebration (23)</a:t>
            </a:r>
          </a:p>
          <a:p>
            <a:r>
              <a:rPr lang="en-US" dirty="0" smtClean="0"/>
              <a:t>Feasting and Fellowship (23)</a:t>
            </a:r>
          </a:p>
          <a:p>
            <a:r>
              <a:rPr lang="en-US" dirty="0" smtClean="0"/>
              <a:t>Recognition and Restoration (24)</a:t>
            </a:r>
          </a:p>
        </p:txBody>
      </p:sp>
    </p:spTree>
    <p:extLst>
      <p:ext uri="{BB962C8B-B14F-4D97-AF65-F5344CB8AC3E}">
        <p14:creationId xmlns:p14="http://schemas.microsoft.com/office/powerpoint/2010/main" val="2303436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12320</TotalTime>
  <Words>259</Words>
  <Application>Microsoft Office PowerPoint</Application>
  <PresentationFormat>On-screen Show (4:3)</PresentationFormat>
  <Paragraphs>40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Adobe Jenson Pro</vt:lpstr>
      <vt:lpstr>Arial</vt:lpstr>
      <vt:lpstr>Calibri</vt:lpstr>
      <vt:lpstr>Georgia</vt:lpstr>
      <vt:lpstr>Office Theme</vt:lpstr>
      <vt:lpstr>2 Corinthians 7.9-11</vt:lpstr>
      <vt:lpstr>PowerPoint Presentation</vt:lpstr>
      <vt:lpstr>Your Story As A Wanderer</vt:lpstr>
      <vt:lpstr>You Are a Wanderer</vt:lpstr>
      <vt:lpstr>We can U-Turn</vt:lpstr>
      <vt:lpstr>It’s Time to Get Up</vt:lpstr>
      <vt:lpstr>It’s Time to Confess</vt:lpstr>
      <vt:lpstr>It’s Time to Be Humble</vt:lpstr>
      <vt:lpstr>The Results of Repentance</vt:lpstr>
      <vt:lpstr>Will You repent Today?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Story As A Wanderer</dc:title>
  <dc:creator>Joseph Shanks</dc:creator>
  <cp:lastModifiedBy>BoothR</cp:lastModifiedBy>
  <cp:revision>9</cp:revision>
  <cp:lastPrinted>2015-10-27T14:45:23Z</cp:lastPrinted>
  <dcterms:created xsi:type="dcterms:W3CDTF">2015-09-30T16:03:09Z</dcterms:created>
  <dcterms:modified xsi:type="dcterms:W3CDTF">2015-10-29T16:56:37Z</dcterms:modified>
</cp:coreProperties>
</file>