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56" r:id="rId4"/>
    <p:sldId id="258" r:id="rId5"/>
    <p:sldId id="268" r:id="rId6"/>
    <p:sldId id="257" r:id="rId7"/>
    <p:sldId id="265" r:id="rId8"/>
    <p:sldId id="259" r:id="rId9"/>
    <p:sldId id="260" r:id="rId10"/>
    <p:sldId id="263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08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26ED-B223-5A45-A622-EA35A239C17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D6BB-A265-FC42-A5A7-1FC95BA4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04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5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9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5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4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D6BB-A265-FC42-A5A7-1FC95BA454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6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TURNTitle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971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2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rn_c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1214"/>
            <a:ext cx="8229600" cy="1143000"/>
          </a:xfrm>
        </p:spPr>
        <p:txBody>
          <a:bodyPr/>
          <a:lstStyle>
            <a:lvl1pPr algn="l">
              <a:defRPr>
                <a:latin typeface="Adobe Jenson Pro"/>
                <a:cs typeface="Adobe Jenson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4214"/>
            <a:ext cx="8229600" cy="3471949"/>
          </a:xfrm>
        </p:spPr>
        <p:txBody>
          <a:bodyPr/>
          <a:lstStyle>
            <a:lvl1pPr>
              <a:defRPr>
                <a:latin typeface="Georgia"/>
                <a:cs typeface="Georgia"/>
              </a:defRPr>
            </a:lvl1pPr>
            <a:lvl2pPr>
              <a:defRPr>
                <a:latin typeface="Georgia"/>
                <a:cs typeface="Georgia"/>
              </a:defRPr>
            </a:lvl2pPr>
            <a:lvl3pPr>
              <a:defRPr>
                <a:latin typeface="Georgia"/>
                <a:cs typeface="Georgia"/>
              </a:defRPr>
            </a:lvl3pPr>
            <a:lvl4pPr>
              <a:defRPr>
                <a:latin typeface="Georgia"/>
                <a:cs typeface="Georgia"/>
              </a:defRPr>
            </a:lvl4pPr>
            <a:lvl5pPr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rn_c_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0100"/>
            <a:ext cx="7772400" cy="1362075"/>
          </a:xfrm>
        </p:spPr>
        <p:txBody>
          <a:bodyPr anchor="t"/>
          <a:lstStyle>
            <a:lvl1pPr algn="l">
              <a:defRPr sz="4000" b="1" cap="small">
                <a:latin typeface="Adobe Jenson Pro"/>
                <a:cs typeface="Adobe Jenson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99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9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3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4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29E6-48A7-C240-A80D-1C5A6D67FE5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9D76-B13D-0C45-BFB9-E7FA7DA3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Proverbs 28.13-14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Whoever conceals his transgressions will not prosper</a:t>
            </a:r>
            <a:r>
              <a:rPr lang="en-US" dirty="0" smtClean="0"/>
              <a:t>, but </a:t>
            </a:r>
            <a:r>
              <a:rPr lang="en-US" dirty="0"/>
              <a:t>he who confesses and forsakes them will obtain </a:t>
            </a:r>
            <a:r>
              <a:rPr lang="en-US" dirty="0" smtClean="0"/>
              <a:t>mercy.</a:t>
            </a:r>
          </a:p>
          <a:p>
            <a:pPr marL="0" indent="0">
              <a:buNone/>
            </a:pPr>
            <a:r>
              <a:rPr lang="en-US" dirty="0" smtClean="0"/>
              <a:t>Blessed </a:t>
            </a:r>
            <a:r>
              <a:rPr lang="en-US" dirty="0"/>
              <a:t>is the one who fears the </a:t>
            </a:r>
            <a:r>
              <a:rPr lang="en-US" cap="small" dirty="0"/>
              <a:t>Lord</a:t>
            </a:r>
            <a:r>
              <a:rPr lang="en-US" dirty="0"/>
              <a:t> always</a:t>
            </a:r>
            <a:r>
              <a:rPr lang="en-US" dirty="0" smtClean="0"/>
              <a:t>, but </a:t>
            </a:r>
            <a:r>
              <a:rPr lang="en-US" dirty="0"/>
              <a:t>whoever hardens his heart will fall into calamity.</a:t>
            </a:r>
          </a:p>
        </p:txBody>
      </p:sp>
    </p:spTree>
    <p:extLst>
      <p:ext uri="{BB962C8B-B14F-4D97-AF65-F5344CB8AC3E}">
        <p14:creationId xmlns:p14="http://schemas.microsoft.com/office/powerpoint/2010/main" val="417540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/>
              <a:t>We Come To Our Senses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“…when he came to his senses…” (Luke 15.17). 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Cor</a:t>
            </a:r>
            <a:r>
              <a:rPr lang="en-US" dirty="0" smtClean="0"/>
              <a:t> 15.34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57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/>
              <a:t>We Speak To Ourselves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“…he said to himself…” (Luke 15.17). </a:t>
            </a:r>
          </a:p>
          <a:p>
            <a:pPr lvl="1"/>
            <a:r>
              <a:rPr lang="en-US" dirty="0" smtClean="0"/>
              <a:t>Gal 6.4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Cor</a:t>
            </a:r>
            <a:r>
              <a:rPr lang="en-US" dirty="0" smtClean="0"/>
              <a:t> 13.5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82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/>
              <a:t>We Make Our Choice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make excuses for our sins:</a:t>
            </a:r>
          </a:p>
          <a:p>
            <a:pPr lvl="1"/>
            <a:r>
              <a:rPr lang="en-US" dirty="0" smtClean="0"/>
              <a:t>Denial – If I ignore it, maybe it will go away…</a:t>
            </a:r>
          </a:p>
          <a:p>
            <a:pPr lvl="1"/>
            <a:r>
              <a:rPr lang="en-US" dirty="0" smtClean="0"/>
              <a:t>Projection – It’s not my fault… </a:t>
            </a:r>
          </a:p>
          <a:p>
            <a:pPr lvl="1"/>
            <a:r>
              <a:rPr lang="en-US" dirty="0" smtClean="0"/>
              <a:t>Minimize – It’s not a big deal…</a:t>
            </a:r>
          </a:p>
          <a:p>
            <a:r>
              <a:rPr lang="en-US" dirty="0" smtClean="0"/>
              <a:t>We can make a difference</a:t>
            </a:r>
          </a:p>
          <a:p>
            <a:pPr lvl="1"/>
            <a:r>
              <a:rPr lang="en-US" dirty="0" smtClean="0"/>
              <a:t>Later we will learn how to make a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4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364566"/>
            <a:ext cx="8220055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Georgia"/>
                <a:cs typeface="Georgia"/>
              </a:rPr>
              <a:t>What choice will you make? </a:t>
            </a:r>
            <a:endParaRPr lang="en-US" sz="4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04637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90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524" y="4638090"/>
            <a:ext cx="7772400" cy="1470025"/>
          </a:xfrm>
        </p:spPr>
        <p:txBody>
          <a:bodyPr/>
          <a:lstStyle/>
          <a:p>
            <a:r>
              <a:rPr lang="en-US" cap="small" dirty="0" smtClean="0">
                <a:latin typeface="Adobe Jenson Pro"/>
                <a:cs typeface="Adobe Jenson Pro"/>
              </a:rPr>
              <a:t>Your Story As A Wanderer</a:t>
            </a:r>
            <a:endParaRPr lang="en-US" cap="small" dirty="0">
              <a:latin typeface="Adobe Jenson Pro"/>
              <a:cs typeface="Adobe Jenson Pr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2524" y="5424232"/>
            <a:ext cx="7772400" cy="774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cap="small" dirty="0" smtClean="0">
                <a:latin typeface="Adobe Jenson Pro"/>
                <a:cs typeface="Adobe Jenson Pro"/>
              </a:rPr>
              <a:t>Part 1</a:t>
            </a:r>
            <a:endParaRPr lang="en-US" sz="2800" cap="small" dirty="0">
              <a:latin typeface="Adobe Jenson Pro"/>
              <a:cs typeface="Adobe Jenson Pro"/>
            </a:endParaRPr>
          </a:p>
        </p:txBody>
      </p:sp>
    </p:spTree>
    <p:extLst>
      <p:ext uri="{BB962C8B-B14F-4D97-AF65-F5344CB8AC3E}">
        <p14:creationId xmlns:p14="http://schemas.microsoft.com/office/powerpoint/2010/main" val="3402679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73566"/>
            <a:ext cx="4737449" cy="1362075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The Story of the Wandering Son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761" y="3213320"/>
            <a:ext cx="3034951" cy="6998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Luke 15.11-32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59762" y="3198721"/>
            <a:ext cx="0" cy="918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27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" y="3070100"/>
            <a:ext cx="882747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This is </a:t>
            </a:r>
            <a:r>
              <a:rPr lang="en-US" sz="9800" dirty="0" smtClean="0"/>
              <a:t>YOUR</a:t>
            </a:r>
            <a:r>
              <a:rPr lang="en-US" sz="7200" dirty="0" smtClean="0"/>
              <a:t> </a:t>
            </a:r>
            <a:r>
              <a:rPr lang="en-US" sz="6000" dirty="0" smtClean="0"/>
              <a:t>story!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0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5400" dirty="0" smtClean="0"/>
              <a:t>We Wander from the Father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4214"/>
            <a:ext cx="8229600" cy="3471949"/>
          </a:xfrm>
        </p:spPr>
        <p:txBody>
          <a:bodyPr/>
          <a:lstStyle/>
          <a:p>
            <a:r>
              <a:rPr lang="en-US" dirty="0" smtClean="0"/>
              <a:t>“The younger son gathered everything together and went on a journey…” (Luke 15.13).</a:t>
            </a:r>
          </a:p>
          <a:p>
            <a:pPr lvl="1"/>
            <a:r>
              <a:rPr lang="en-US" dirty="0" smtClean="0"/>
              <a:t>Romans 3.23</a:t>
            </a:r>
          </a:p>
          <a:p>
            <a:pPr lvl="1"/>
            <a:r>
              <a:rPr lang="en-US" dirty="0" smtClean="0"/>
              <a:t>1 John 1.8,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4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/>
              <a:t>We Distance Ourselves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“…into a distant country…” (Luke 15.13).  </a:t>
            </a:r>
          </a:p>
          <a:p>
            <a:pPr lvl="1"/>
            <a:r>
              <a:rPr lang="en-US" dirty="0" smtClean="0"/>
              <a:t>Isaiah 59.1-2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4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/>
              <a:t>We Live Selfishly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“…and there he squandered his estate with loose living” (Luke 15.13).</a:t>
            </a:r>
          </a:p>
          <a:p>
            <a:pPr lvl="1"/>
            <a:r>
              <a:rPr lang="en-US" dirty="0" smtClean="0"/>
              <a:t>Psalm 119.36-37  </a:t>
            </a:r>
          </a:p>
          <a:p>
            <a:pPr lvl="1"/>
            <a:r>
              <a:rPr lang="en-US" dirty="0" smtClean="0"/>
              <a:t>James 3.14-16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3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/>
              <a:t>We Get Desperate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“…and no one was giving anything to him” (Luke 15.16). </a:t>
            </a:r>
          </a:p>
          <a:p>
            <a:pPr lvl="1"/>
            <a:r>
              <a:rPr lang="en-US" dirty="0" smtClean="0"/>
              <a:t>Rom 5.6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37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12789</TotalTime>
  <Words>255</Words>
  <Application>Microsoft Office PowerPoint</Application>
  <PresentationFormat>On-screen Show (4:3)</PresentationFormat>
  <Paragraphs>47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Jenson Pro</vt:lpstr>
      <vt:lpstr>Arial</vt:lpstr>
      <vt:lpstr>Calibri</vt:lpstr>
      <vt:lpstr>Georgia</vt:lpstr>
      <vt:lpstr>Office Theme</vt:lpstr>
      <vt:lpstr>Proverbs 28.13-14</vt:lpstr>
      <vt:lpstr>PowerPoint Presentation</vt:lpstr>
      <vt:lpstr>Your Story As A Wanderer</vt:lpstr>
      <vt:lpstr>The Story of the Wandering Son</vt:lpstr>
      <vt:lpstr>This is YOUR story!</vt:lpstr>
      <vt:lpstr>We Wander from the Father</vt:lpstr>
      <vt:lpstr>We Distance Ourselves</vt:lpstr>
      <vt:lpstr>We Live Selfishly</vt:lpstr>
      <vt:lpstr>We Get Desperate</vt:lpstr>
      <vt:lpstr>We Come To Our Senses</vt:lpstr>
      <vt:lpstr>We Speak To Ourselves</vt:lpstr>
      <vt:lpstr>We Make Our Choice</vt:lpstr>
      <vt:lpstr>What choice will you make?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Story As A Wanderer</dc:title>
  <dc:creator>Joseph Shanks</dc:creator>
  <cp:lastModifiedBy>BoothR</cp:lastModifiedBy>
  <cp:revision>14</cp:revision>
  <cp:lastPrinted>2015-10-27T14:45:12Z</cp:lastPrinted>
  <dcterms:created xsi:type="dcterms:W3CDTF">2015-09-30T16:03:09Z</dcterms:created>
  <dcterms:modified xsi:type="dcterms:W3CDTF">2015-10-29T16:56:34Z</dcterms:modified>
</cp:coreProperties>
</file>