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1" r:id="rId6"/>
    <p:sldId id="292" r:id="rId7"/>
    <p:sldId id="293" r:id="rId8"/>
    <p:sldId id="29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9" autoAdjust="0"/>
    <p:restoredTop sz="86410" autoAdjust="0"/>
  </p:normalViewPr>
  <p:slideViewPr>
    <p:cSldViewPr snapToGrid="0" snapToObjects="1">
      <p:cViewPr varScale="1">
        <p:scale>
          <a:sx n="94" d="100"/>
          <a:sy n="94" d="100"/>
        </p:scale>
        <p:origin x="1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Corinthians 9:24–27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baseline="30000" dirty="0" smtClean="0"/>
              <a:t>24</a:t>
            </a:r>
            <a:r>
              <a:rPr lang="en-US" sz="3000" b="1" dirty="0" smtClean="0"/>
              <a:t> </a:t>
            </a:r>
            <a:r>
              <a:rPr lang="en-US" sz="3000" b="1" dirty="0"/>
              <a:t>Do you not know that in a race all the runners run, but only one receives the prize? So run that you may obtain it. </a:t>
            </a:r>
            <a:r>
              <a:rPr lang="en-US" sz="3000" b="1" baseline="30000" dirty="0"/>
              <a:t>25</a:t>
            </a:r>
            <a:r>
              <a:rPr lang="en-US" sz="3000" b="1" dirty="0"/>
              <a:t> Every athlete exercises self-control in all things. They do it to receive a perishable wreath, but we an imperishable. </a:t>
            </a:r>
            <a:r>
              <a:rPr lang="en-US" sz="3000" b="1" baseline="30000" dirty="0"/>
              <a:t>26</a:t>
            </a:r>
            <a:r>
              <a:rPr lang="en-US" sz="3000" b="1" dirty="0"/>
              <a:t> So I do not run aimlessly; I do not box as one beating the air. </a:t>
            </a:r>
            <a:r>
              <a:rPr lang="en-US" sz="3000" b="1" baseline="30000" dirty="0"/>
              <a:t>27</a:t>
            </a:r>
            <a:r>
              <a:rPr lang="en-US" sz="3000" b="1" dirty="0"/>
              <a:t> But I discipline my body and keep it under control, lest after preaching to others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 </a:t>
            </a:r>
            <a:r>
              <a:rPr lang="en-US" sz="3000" b="1" dirty="0"/>
              <a:t>myself should be disqualified.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fcon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control our flesh.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6:12–13</a:t>
            </a:r>
          </a:p>
          <a:p>
            <a:r>
              <a:rPr lang="en-US" dirty="0" smtClean="0"/>
              <a:t>1 Corinthians 9:24–27</a:t>
            </a:r>
          </a:p>
          <a:p>
            <a:r>
              <a:rPr lang="en-US" dirty="0" smtClean="0"/>
              <a:t>1 Thessalonians 4:3–5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407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control our thoughts.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Corinthians 10:5–6</a:t>
            </a:r>
          </a:p>
          <a:p>
            <a:r>
              <a:rPr lang="en-US" dirty="0" smtClean="0"/>
              <a:t>James 1:14–15</a:t>
            </a:r>
          </a:p>
          <a:p>
            <a:r>
              <a:rPr lang="en-US" dirty="0" smtClean="0"/>
              <a:t>Proverbs 4:23</a:t>
            </a:r>
          </a:p>
          <a:p>
            <a:r>
              <a:rPr lang="en-US" dirty="0" smtClean="0"/>
              <a:t>Matthew 5:27–28</a:t>
            </a:r>
          </a:p>
          <a:p>
            <a:r>
              <a:rPr lang="en-US" dirty="0" smtClean="0"/>
              <a:t>Philippians 4:8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235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control our emotions.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4:26–27</a:t>
            </a:r>
          </a:p>
          <a:p>
            <a:r>
              <a:rPr lang="en-US" dirty="0" smtClean="0"/>
              <a:t>Matthew 5:21–22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2931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Self-Control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Sound Judgment</a:t>
            </a:r>
          </a:p>
          <a:p>
            <a:r>
              <a:rPr lang="en-US" dirty="0" smtClean="0"/>
              <a:t>Submit to God</a:t>
            </a:r>
          </a:p>
          <a:p>
            <a:r>
              <a:rPr lang="en-US" dirty="0" smtClean="0"/>
              <a:t>Fight the Battle of </a:t>
            </a:r>
            <a:r>
              <a:rPr lang="en-US" smtClean="0"/>
              <a:t>your Mind</a:t>
            </a:r>
          </a:p>
        </p:txBody>
      </p:sp>
    </p:spTree>
    <p:extLst>
      <p:ext uri="{BB962C8B-B14F-4D97-AF65-F5344CB8AC3E}">
        <p14:creationId xmlns:p14="http://schemas.microsoft.com/office/powerpoint/2010/main" val="218057138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146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1 Corinthians 9:24–27</vt:lpstr>
      <vt:lpstr>PowerPoint Presentation</vt:lpstr>
      <vt:lpstr>PowerPoint Presentation</vt:lpstr>
      <vt:lpstr>PowerPoint Presentation</vt:lpstr>
      <vt:lpstr>We must control our flesh.</vt:lpstr>
      <vt:lpstr>We must control our thoughts. </vt:lpstr>
      <vt:lpstr>We must control our emotions.</vt:lpstr>
      <vt:lpstr>Developing Self-Control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31</cp:revision>
  <dcterms:created xsi:type="dcterms:W3CDTF">2015-01-25T12:53:35Z</dcterms:created>
  <dcterms:modified xsi:type="dcterms:W3CDTF">2015-10-25T13:46:27Z</dcterms:modified>
</cp:coreProperties>
</file>