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91" r:id="rId6"/>
    <p:sldId id="292" r:id="rId7"/>
    <p:sldId id="293" r:id="rId8"/>
    <p:sldId id="29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3" autoAdjust="0"/>
    <p:restoredTop sz="86410" autoAdjust="0"/>
  </p:normalViewPr>
  <p:slideViewPr>
    <p:cSldViewPr snapToGrid="0" snapToObjects="1">
      <p:cViewPr varScale="1">
        <p:scale>
          <a:sx n="84" d="100"/>
          <a:sy n="84" d="100"/>
        </p:scale>
        <p:origin x="9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James 3:2–5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baseline="30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For we all stumble in many ways. And if anyone does not stumble in what he says, he is a perfect man, able also to bridle his whole body. </a:t>
            </a:r>
            <a:r>
              <a:rPr lang="en-US" sz="2800" b="1" baseline="30000" dirty="0"/>
              <a:t>3</a:t>
            </a:r>
            <a:r>
              <a:rPr lang="en-US" sz="2800" b="1" dirty="0"/>
              <a:t> If we put bits into the mouths of horses so that they obey us, we guide their whole bodies as well. </a:t>
            </a:r>
            <a:r>
              <a:rPr lang="en-US" sz="2800" b="1" baseline="30000" dirty="0"/>
              <a:t>4</a:t>
            </a:r>
            <a:r>
              <a:rPr lang="en-US" sz="2800" b="1" dirty="0"/>
              <a:t> Look at the ships also: though they are so large and are driven by strong winds, they are guided by a very small rudder wherever the will of the pilot directs. </a:t>
            </a:r>
            <a:r>
              <a:rPr lang="en-US" sz="2800" b="1" baseline="30000" dirty="0"/>
              <a:t>5</a:t>
            </a:r>
            <a:r>
              <a:rPr lang="en-US" sz="2800" b="1" dirty="0"/>
              <a:t> So also the tongue is a small member, yet it boasts of great things. </a:t>
            </a:r>
            <a:r>
              <a:rPr lang="en-US" sz="2800" b="1" dirty="0" smtClean="0"/>
              <a:t>How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/>
              <a:t>great a forest is set ablaze by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such </a:t>
            </a:r>
            <a:r>
              <a:rPr lang="en-US" sz="2800" b="1" dirty="0"/>
              <a:t>a small fire! </a:t>
            </a:r>
          </a:p>
          <a:p>
            <a:pPr algn="r"/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ng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tongue is difficult to control.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3:1–12</a:t>
            </a:r>
          </a:p>
          <a:p>
            <a:r>
              <a:rPr lang="en-US" dirty="0" smtClean="0"/>
              <a:t>Our tongue should be used for </a:t>
            </a:r>
            <a:br>
              <a:rPr lang="en-US" dirty="0" smtClean="0"/>
            </a:br>
            <a:r>
              <a:rPr lang="en-US" dirty="0" smtClean="0"/>
              <a:t>good, not evil.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94074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Inappropriate speech.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Ephesians 5:4</a:t>
            </a:r>
          </a:p>
          <a:p>
            <a:r>
              <a:rPr lang="en-US" dirty="0" smtClean="0"/>
              <a:t>Exodus 20:7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52128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speech.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Timothy 3:11</a:t>
            </a:r>
          </a:p>
          <a:p>
            <a:r>
              <a:rPr lang="en-US" dirty="0" smtClean="0"/>
              <a:t>Proverbs 10:18</a:t>
            </a:r>
          </a:p>
          <a:p>
            <a:r>
              <a:rPr lang="en-US" dirty="0" smtClean="0"/>
              <a:t>1 Timothy 5:13</a:t>
            </a:r>
          </a:p>
          <a:p>
            <a:r>
              <a:rPr lang="en-US" dirty="0" smtClean="0"/>
              <a:t>Proverbs 11:13</a:t>
            </a:r>
          </a:p>
          <a:p>
            <a:r>
              <a:rPr lang="en-US" dirty="0" smtClean="0"/>
              <a:t>Proverbs 17:9</a:t>
            </a:r>
          </a:p>
          <a:p>
            <a:r>
              <a:rPr lang="en-US" dirty="0" smtClean="0"/>
              <a:t>Romans 1:28–30</a:t>
            </a:r>
          </a:p>
          <a:p>
            <a:r>
              <a:rPr lang="en-US" dirty="0" smtClean="0"/>
              <a:t>Proverbs 25:23</a:t>
            </a:r>
          </a:p>
        </p:txBody>
      </p:sp>
    </p:spTree>
    <p:extLst>
      <p:ext uri="{BB962C8B-B14F-4D97-AF65-F5344CB8AC3E}">
        <p14:creationId xmlns:p14="http://schemas.microsoft.com/office/powerpoint/2010/main" val="632320553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Deceptive speech.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3:4; 27; 37; 39</a:t>
            </a:r>
          </a:p>
          <a:p>
            <a:r>
              <a:rPr lang="en-US" dirty="0" smtClean="0"/>
              <a:t>Proverbs 6:16–19</a:t>
            </a:r>
          </a:p>
          <a:p>
            <a:r>
              <a:rPr lang="en-US" dirty="0" smtClean="0"/>
              <a:t>Matthew 5:33–37</a:t>
            </a:r>
          </a:p>
          <a:p>
            <a:r>
              <a:rPr lang="en-US" dirty="0" smtClean="0"/>
              <a:t>Ephesians 4:25</a:t>
            </a:r>
          </a:p>
        </p:txBody>
      </p:sp>
    </p:spTree>
    <p:extLst>
      <p:ext uri="{BB962C8B-B14F-4D97-AF65-F5344CB8AC3E}">
        <p14:creationId xmlns:p14="http://schemas.microsoft.com/office/powerpoint/2010/main" val="571998632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171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James 3:2–5</vt:lpstr>
      <vt:lpstr>PowerPoint Presentation</vt:lpstr>
      <vt:lpstr>PowerPoint Presentation</vt:lpstr>
      <vt:lpstr>PowerPoint Presentation</vt:lpstr>
      <vt:lpstr>The tongue is difficult to control.</vt:lpstr>
      <vt:lpstr>Inappropriate speech.</vt:lpstr>
      <vt:lpstr>Divisive speech.</vt:lpstr>
      <vt:lpstr>Deceptive speech.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33</cp:revision>
  <dcterms:created xsi:type="dcterms:W3CDTF">2015-01-25T12:53:35Z</dcterms:created>
  <dcterms:modified xsi:type="dcterms:W3CDTF">2015-10-25T13:45:41Z</dcterms:modified>
</cp:coreProperties>
</file>