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1" d="100"/>
          <a:sy n="81" d="100"/>
        </p:scale>
        <p:origin x="-2484" y="-7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rayer request_c_nt.jpg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2833"/>
          </a:xfrm>
        </p:spPr>
        <p:txBody>
          <a:bodyPr/>
          <a:lstStyle/>
          <a:p>
            <a:r>
              <a:rPr lang="en-US" dirty="0" smtClean="0"/>
              <a:t>Colossians 4:12–13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156429"/>
            <a:ext cx="82296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 smtClean="0"/>
              <a:t>12</a:t>
            </a:r>
            <a:r>
              <a:rPr lang="en-US" sz="3200" b="1" dirty="0" smtClean="0"/>
              <a:t> </a:t>
            </a:r>
            <a:r>
              <a:rPr lang="en-US" sz="3200" b="1" dirty="0" err="1"/>
              <a:t>Epaphras</a:t>
            </a:r>
            <a:r>
              <a:rPr lang="en-US" sz="3200" b="1" dirty="0"/>
              <a:t>, who is one of you, a servant of Christ Jesus, greets you, always struggling on your behalf in his prayers, that you may stand mature and fully assured in all the will of God. </a:t>
            </a:r>
            <a:r>
              <a:rPr lang="en-US" sz="3200" b="1" baseline="30000" dirty="0"/>
              <a:t>13</a:t>
            </a:r>
            <a:r>
              <a:rPr lang="en-US" sz="3200" b="1" dirty="0"/>
              <a:t> For I bear him witness that he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has </a:t>
            </a:r>
            <a:r>
              <a:rPr lang="en-US" sz="3200" b="1" dirty="0"/>
              <a:t>worked hard for you and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for </a:t>
            </a:r>
            <a:r>
              <a:rPr lang="en-US" sz="3200" b="1" dirty="0"/>
              <a:t>those in Laodicea and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in </a:t>
            </a:r>
            <a:r>
              <a:rPr lang="en-US" sz="3200" b="1" dirty="0"/>
              <a:t>Hierapolis. </a:t>
            </a:r>
          </a:p>
        </p:txBody>
      </p:sp>
    </p:spTree>
    <p:extLst>
      <p:ext uri="{BB962C8B-B14F-4D97-AF65-F5344CB8AC3E}">
        <p14:creationId xmlns:p14="http://schemas.microsoft.com/office/powerpoint/2010/main" val="3342423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2862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papras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375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Epaphras</a:t>
            </a:r>
            <a:r>
              <a:rPr lang="en-US" dirty="0" smtClean="0"/>
              <a:t> was a man of prayer.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Colossians 4:12–13</a:t>
            </a:r>
          </a:p>
          <a:p>
            <a:r>
              <a:rPr lang="en-US" dirty="0" smtClean="0"/>
              <a:t>Genesis 32:24–28</a:t>
            </a:r>
          </a:p>
          <a:p>
            <a:r>
              <a:rPr lang="en-US" dirty="0" smtClean="0"/>
              <a:t>1 Timothy 2:1–2</a:t>
            </a:r>
          </a:p>
          <a:p>
            <a:r>
              <a:rPr lang="en-US" dirty="0" smtClean="0"/>
              <a:t>2 Thessalonians 3:1</a:t>
            </a:r>
          </a:p>
          <a:p>
            <a:r>
              <a:rPr lang="en-US" dirty="0" smtClean="0"/>
              <a:t>Matthew 9:37–38</a:t>
            </a:r>
          </a:p>
        </p:txBody>
      </p:sp>
    </p:spTree>
    <p:extLst>
      <p:ext uri="{BB962C8B-B14F-4D97-AF65-F5344CB8AC3E}">
        <p14:creationId xmlns:p14="http://schemas.microsoft.com/office/powerpoint/2010/main" val="2952266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Epaphras</a:t>
            </a:r>
            <a:r>
              <a:rPr lang="en-US" dirty="0" smtClean="0"/>
              <a:t> had great zeal </a:t>
            </a:r>
            <a:br>
              <a:rPr lang="en-US" dirty="0" smtClean="0"/>
            </a:br>
            <a:r>
              <a:rPr lang="en-US" dirty="0" smtClean="0"/>
              <a:t>for the brethren.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Colossians 4:12–13</a:t>
            </a:r>
          </a:p>
          <a:p>
            <a:r>
              <a:rPr lang="en-US" dirty="0" smtClean="0"/>
              <a:t>Colossians 1:7–8</a:t>
            </a:r>
          </a:p>
          <a:p>
            <a:r>
              <a:rPr lang="en-US" dirty="0" smtClean="0"/>
              <a:t>Hebrews 3:13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1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Epaphras</a:t>
            </a:r>
            <a:r>
              <a:rPr lang="en-US" dirty="0" smtClean="0"/>
              <a:t> was a servant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Colossians 4:12–13</a:t>
            </a:r>
          </a:p>
          <a:p>
            <a:r>
              <a:rPr lang="en-US" dirty="0" smtClean="0"/>
              <a:t>Colossians 1:7–8</a:t>
            </a:r>
          </a:p>
          <a:p>
            <a:r>
              <a:rPr lang="en-US" dirty="0" smtClean="0"/>
              <a:t>3 John 9</a:t>
            </a:r>
          </a:p>
          <a:p>
            <a:r>
              <a:rPr lang="en-US" dirty="0" smtClean="0"/>
              <a:t>Matthew 20:26–28</a:t>
            </a:r>
          </a:p>
          <a:p>
            <a:r>
              <a:rPr lang="en-US" dirty="0" smtClean="0"/>
              <a:t>Philippians 2:3–5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539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Epaphras</a:t>
            </a:r>
            <a:r>
              <a:rPr lang="en-US" dirty="0" smtClean="0"/>
              <a:t> was a teacher.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Colossians 1:3–8</a:t>
            </a:r>
          </a:p>
          <a:p>
            <a:r>
              <a:rPr lang="en-US" dirty="0" smtClean="0"/>
              <a:t>Colossians 1:13–14</a:t>
            </a:r>
          </a:p>
          <a:p>
            <a:r>
              <a:rPr lang="en-US" dirty="0" smtClean="0"/>
              <a:t>Colossians 1:5–6</a:t>
            </a:r>
          </a:p>
          <a:p>
            <a:r>
              <a:rPr lang="en-US" dirty="0" smtClean="0"/>
              <a:t>Colossians 2:11–12</a:t>
            </a:r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00050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332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9</TotalTime>
  <Words>109</Words>
  <Application>Microsoft Office PowerPoint</Application>
  <PresentationFormat>On-screen Show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 Black </vt:lpstr>
      <vt:lpstr>Colossians 4:12–13</vt:lpstr>
      <vt:lpstr>PowerPoint Presentation</vt:lpstr>
      <vt:lpstr>PowerPoint Presentation</vt:lpstr>
      <vt:lpstr>Epaphras was a man of prayer.</vt:lpstr>
      <vt:lpstr>Epaphras had great zeal  for the brethren.</vt:lpstr>
      <vt:lpstr>Epaphras was a servant</vt:lpstr>
      <vt:lpstr>Epaphras was a teacher.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Colossians 4:12–13</dc:title>
  <dc:creator>TERRY  FRANCIS</dc:creator>
  <cp:lastModifiedBy>Owner</cp:lastModifiedBy>
  <cp:revision>2</cp:revision>
  <dcterms:created xsi:type="dcterms:W3CDTF">2015-10-18T01:59:17Z</dcterms:created>
  <dcterms:modified xsi:type="dcterms:W3CDTF">2015-10-18T13:35:15Z</dcterms:modified>
</cp:coreProperties>
</file>