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1" r:id="rId6"/>
    <p:sldId id="262"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0873D6-216F-6E47-89C2-FDD7BF310EEF}" type="datetimeFigureOut">
              <a:rPr lang="en-US" smtClean="0"/>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CA443-687D-1646-BD38-1568E94381F1}" type="slidenum">
              <a:rPr lang="en-US" smtClean="0"/>
              <a:t>‹#›</a:t>
            </a:fld>
            <a:endParaRPr lang="en-US"/>
          </a:p>
        </p:txBody>
      </p:sp>
    </p:spTree>
    <p:extLst>
      <p:ext uri="{BB962C8B-B14F-4D97-AF65-F5344CB8AC3E}">
        <p14:creationId xmlns:p14="http://schemas.microsoft.com/office/powerpoint/2010/main" val="309693048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0873D6-216F-6E47-89C2-FDD7BF310EEF}" type="datetimeFigureOut">
              <a:rPr lang="en-US" smtClean="0"/>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CA443-687D-1646-BD38-1568E94381F1}" type="slidenum">
              <a:rPr lang="en-US" smtClean="0"/>
              <a:t>‹#›</a:t>
            </a:fld>
            <a:endParaRPr lang="en-US"/>
          </a:p>
        </p:txBody>
      </p:sp>
    </p:spTree>
    <p:extLst>
      <p:ext uri="{BB962C8B-B14F-4D97-AF65-F5344CB8AC3E}">
        <p14:creationId xmlns:p14="http://schemas.microsoft.com/office/powerpoint/2010/main" val="26560595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0873D6-216F-6E47-89C2-FDD7BF310EEF}" type="datetimeFigureOut">
              <a:rPr lang="en-US" smtClean="0"/>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CA443-687D-1646-BD38-1568E94381F1}" type="slidenum">
              <a:rPr lang="en-US" smtClean="0"/>
              <a:t>‹#›</a:t>
            </a:fld>
            <a:endParaRPr lang="en-US"/>
          </a:p>
        </p:txBody>
      </p:sp>
    </p:spTree>
    <p:extLst>
      <p:ext uri="{BB962C8B-B14F-4D97-AF65-F5344CB8AC3E}">
        <p14:creationId xmlns:p14="http://schemas.microsoft.com/office/powerpoint/2010/main" val="242151272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0873D6-216F-6E47-89C2-FDD7BF310EEF}" type="datetimeFigureOut">
              <a:rPr lang="en-US" smtClean="0"/>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CA443-687D-1646-BD38-1568E94381F1}" type="slidenum">
              <a:rPr lang="en-US" smtClean="0"/>
              <a:t>‹#›</a:t>
            </a:fld>
            <a:endParaRPr lang="en-US"/>
          </a:p>
        </p:txBody>
      </p:sp>
    </p:spTree>
    <p:extLst>
      <p:ext uri="{BB962C8B-B14F-4D97-AF65-F5344CB8AC3E}">
        <p14:creationId xmlns:p14="http://schemas.microsoft.com/office/powerpoint/2010/main" val="99844846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873D6-216F-6E47-89C2-FDD7BF310EEF}" type="datetimeFigureOut">
              <a:rPr lang="en-US" smtClean="0"/>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CA443-687D-1646-BD38-1568E94381F1}" type="slidenum">
              <a:rPr lang="en-US" smtClean="0"/>
              <a:t>‹#›</a:t>
            </a:fld>
            <a:endParaRPr lang="en-US"/>
          </a:p>
        </p:txBody>
      </p:sp>
    </p:spTree>
    <p:extLst>
      <p:ext uri="{BB962C8B-B14F-4D97-AF65-F5344CB8AC3E}">
        <p14:creationId xmlns:p14="http://schemas.microsoft.com/office/powerpoint/2010/main" val="97160071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0873D6-216F-6E47-89C2-FDD7BF310EEF}" type="datetimeFigureOut">
              <a:rPr lang="en-US" smtClean="0"/>
              <a:t>10/11/2015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CA443-687D-1646-BD38-1568E94381F1}" type="slidenum">
              <a:rPr lang="en-US" smtClean="0"/>
              <a:t>‹#›</a:t>
            </a:fld>
            <a:endParaRPr lang="en-US"/>
          </a:p>
        </p:txBody>
      </p:sp>
    </p:spTree>
    <p:extLst>
      <p:ext uri="{BB962C8B-B14F-4D97-AF65-F5344CB8AC3E}">
        <p14:creationId xmlns:p14="http://schemas.microsoft.com/office/powerpoint/2010/main" val="424044020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0873D6-216F-6E47-89C2-FDD7BF310EEF}" type="datetimeFigureOut">
              <a:rPr lang="en-US" smtClean="0"/>
              <a:t>10/11/2015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1CA443-687D-1646-BD38-1568E94381F1}" type="slidenum">
              <a:rPr lang="en-US" smtClean="0"/>
              <a:t>‹#›</a:t>
            </a:fld>
            <a:endParaRPr lang="en-US"/>
          </a:p>
        </p:txBody>
      </p:sp>
    </p:spTree>
    <p:extLst>
      <p:ext uri="{BB962C8B-B14F-4D97-AF65-F5344CB8AC3E}">
        <p14:creationId xmlns:p14="http://schemas.microsoft.com/office/powerpoint/2010/main" val="4886676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0873D6-216F-6E47-89C2-FDD7BF310EEF}" type="datetimeFigureOut">
              <a:rPr lang="en-US" smtClean="0"/>
              <a:t>10/11/2015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1CA443-687D-1646-BD38-1568E94381F1}" type="slidenum">
              <a:rPr lang="en-US" smtClean="0"/>
              <a:t>‹#›</a:t>
            </a:fld>
            <a:endParaRPr lang="en-US"/>
          </a:p>
        </p:txBody>
      </p:sp>
    </p:spTree>
    <p:extLst>
      <p:ext uri="{BB962C8B-B14F-4D97-AF65-F5344CB8AC3E}">
        <p14:creationId xmlns:p14="http://schemas.microsoft.com/office/powerpoint/2010/main" val="315043353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873D6-216F-6E47-89C2-FDD7BF310EEF}" type="datetimeFigureOut">
              <a:rPr lang="en-US" smtClean="0"/>
              <a:t>10/11/2015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1CA443-687D-1646-BD38-1568E94381F1}" type="slidenum">
              <a:rPr lang="en-US" smtClean="0"/>
              <a:t>‹#›</a:t>
            </a:fld>
            <a:endParaRPr lang="en-US"/>
          </a:p>
        </p:txBody>
      </p:sp>
    </p:spTree>
    <p:extLst>
      <p:ext uri="{BB962C8B-B14F-4D97-AF65-F5344CB8AC3E}">
        <p14:creationId xmlns:p14="http://schemas.microsoft.com/office/powerpoint/2010/main" val="411374289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873D6-216F-6E47-89C2-FDD7BF310EEF}" type="datetimeFigureOut">
              <a:rPr lang="en-US" smtClean="0"/>
              <a:t>10/11/2015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CA443-687D-1646-BD38-1568E94381F1}" type="slidenum">
              <a:rPr lang="en-US" smtClean="0"/>
              <a:t>‹#›</a:t>
            </a:fld>
            <a:endParaRPr lang="en-US"/>
          </a:p>
        </p:txBody>
      </p:sp>
    </p:spTree>
    <p:extLst>
      <p:ext uri="{BB962C8B-B14F-4D97-AF65-F5344CB8AC3E}">
        <p14:creationId xmlns:p14="http://schemas.microsoft.com/office/powerpoint/2010/main" val="369725358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873D6-216F-6E47-89C2-FDD7BF310EEF}" type="datetimeFigureOut">
              <a:rPr lang="en-US" smtClean="0"/>
              <a:t>10/11/2015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CA443-687D-1646-BD38-1568E94381F1}" type="slidenum">
              <a:rPr lang="en-US" smtClean="0"/>
              <a:t>‹#›</a:t>
            </a:fld>
            <a:endParaRPr lang="en-US"/>
          </a:p>
        </p:txBody>
      </p:sp>
    </p:spTree>
    <p:extLst>
      <p:ext uri="{BB962C8B-B14F-4D97-AF65-F5344CB8AC3E}">
        <p14:creationId xmlns:p14="http://schemas.microsoft.com/office/powerpoint/2010/main" val="24219176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exalted to the highest place_std_cb.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0873D6-216F-6E47-89C2-FDD7BF310EEF}" type="datetimeFigureOut">
              <a:rPr lang="en-US" smtClean="0"/>
              <a:t>10/11/2015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1CA443-687D-1646-BD38-1568E94381F1}" type="slidenum">
              <a:rPr lang="en-US" smtClean="0"/>
              <a:t>‹#›</a:t>
            </a:fld>
            <a:endParaRPr lang="en-US"/>
          </a:p>
        </p:txBody>
      </p:sp>
    </p:spTree>
    <p:extLst>
      <p:ext uri="{BB962C8B-B14F-4D97-AF65-F5344CB8AC3E}">
        <p14:creationId xmlns:p14="http://schemas.microsoft.com/office/powerpoint/2010/main" val="4015324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4400" b="1" kern="1200">
          <a:solidFill>
            <a:schemeClr val="tx1"/>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Cambria"/>
          <a:ea typeface="+mn-ea"/>
          <a:cs typeface="Cambria"/>
        </a:defRPr>
      </a:lvl1pPr>
      <a:lvl2pPr marL="742950" indent="-285750" algn="l" defTabSz="457200" rtl="0" eaLnBrk="1" latinLnBrk="0" hangingPunct="1">
        <a:spcBef>
          <a:spcPct val="20000"/>
        </a:spcBef>
        <a:buFont typeface="Arial"/>
        <a:buChar char="–"/>
        <a:defRPr sz="2800" b="1" kern="1200">
          <a:solidFill>
            <a:schemeClr val="tx1"/>
          </a:solidFill>
          <a:latin typeface="Cambria"/>
          <a:ea typeface="+mn-ea"/>
          <a:cs typeface="Cambria"/>
        </a:defRPr>
      </a:lvl2pPr>
      <a:lvl3pPr marL="1143000" indent="-228600" algn="l" defTabSz="457200" rtl="0" eaLnBrk="1" latinLnBrk="0" hangingPunct="1">
        <a:spcBef>
          <a:spcPct val="20000"/>
        </a:spcBef>
        <a:buFont typeface="Arial"/>
        <a:buChar char="•"/>
        <a:defRPr sz="2400" b="1" kern="1200">
          <a:solidFill>
            <a:schemeClr val="tx1"/>
          </a:solidFill>
          <a:latin typeface="Cambria"/>
          <a:ea typeface="+mn-ea"/>
          <a:cs typeface="Cambria"/>
        </a:defRPr>
      </a:lvl3pPr>
      <a:lvl4pPr marL="1600200" indent="-228600" algn="l" defTabSz="457200" rtl="0" eaLnBrk="1" latinLnBrk="0" hangingPunct="1">
        <a:spcBef>
          <a:spcPct val="20000"/>
        </a:spcBef>
        <a:buFont typeface="Arial"/>
        <a:buChar char="–"/>
        <a:defRPr sz="2000" b="1" kern="1200">
          <a:solidFill>
            <a:schemeClr val="tx1"/>
          </a:solidFill>
          <a:latin typeface="Cambria"/>
          <a:ea typeface="+mn-ea"/>
          <a:cs typeface="Cambria"/>
        </a:defRPr>
      </a:lvl4pPr>
      <a:lvl5pPr marL="2057400" indent="-228600" algn="l" defTabSz="457200" rtl="0" eaLnBrk="1" latinLnBrk="0" hangingPunct="1">
        <a:spcBef>
          <a:spcPct val="20000"/>
        </a:spcBef>
        <a:buFont typeface="Arial"/>
        <a:buChar char="»"/>
        <a:defRPr sz="2000" b="1" kern="1200">
          <a:solidFill>
            <a:schemeClr val="tx1"/>
          </a:solidFill>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94901"/>
          </a:xfrm>
        </p:spPr>
        <p:txBody>
          <a:bodyPr/>
          <a:lstStyle/>
          <a:p>
            <a:r>
              <a:rPr lang="en-US" dirty="0" smtClean="0"/>
              <a:t>Hebrews 11:13–16</a:t>
            </a:r>
            <a:endParaRPr lang="en-US" dirty="0"/>
          </a:p>
        </p:txBody>
      </p:sp>
      <p:sp>
        <p:nvSpPr>
          <p:cNvPr id="7" name="TextBox 6"/>
          <p:cNvSpPr txBox="1"/>
          <p:nvPr/>
        </p:nvSpPr>
        <p:spPr>
          <a:xfrm>
            <a:off x="457200" y="1069539"/>
            <a:ext cx="8229600" cy="5262980"/>
          </a:xfrm>
          <a:prstGeom prst="rect">
            <a:avLst/>
          </a:prstGeom>
          <a:noFill/>
        </p:spPr>
        <p:txBody>
          <a:bodyPr wrap="square" rtlCol="0">
            <a:spAutoFit/>
          </a:bodyPr>
          <a:lstStyle/>
          <a:p>
            <a:r>
              <a:rPr lang="en-US" sz="2800" b="1" baseline="30000" dirty="0" smtClean="0">
                <a:latin typeface="Cambria"/>
                <a:cs typeface="Cambria"/>
              </a:rPr>
              <a:t>13</a:t>
            </a:r>
            <a:r>
              <a:rPr lang="en-US" sz="2800" b="1" dirty="0" smtClean="0">
                <a:latin typeface="Cambria"/>
                <a:cs typeface="Cambria"/>
              </a:rPr>
              <a:t> </a:t>
            </a:r>
            <a:r>
              <a:rPr lang="en-US" sz="2800" b="1" dirty="0">
                <a:latin typeface="Cambria"/>
                <a:cs typeface="Cambria"/>
              </a:rPr>
              <a:t>These all died in faith, not having received the things promised, but having seen them and greeted them from afar, and having acknowledged that they were strangers and exiles on the earth. </a:t>
            </a:r>
            <a:r>
              <a:rPr lang="en-US" sz="2800" b="1" baseline="30000" dirty="0">
                <a:latin typeface="Cambria"/>
                <a:cs typeface="Cambria"/>
              </a:rPr>
              <a:t>14</a:t>
            </a:r>
            <a:r>
              <a:rPr lang="en-US" sz="2800" b="1" dirty="0">
                <a:latin typeface="Cambria"/>
                <a:cs typeface="Cambria"/>
              </a:rPr>
              <a:t> For people who speak thus make it clear that they are seeking a homeland. </a:t>
            </a:r>
            <a:r>
              <a:rPr lang="en-US" sz="2800" b="1" baseline="30000" dirty="0">
                <a:latin typeface="Cambria"/>
                <a:cs typeface="Cambria"/>
              </a:rPr>
              <a:t>15</a:t>
            </a:r>
            <a:r>
              <a:rPr lang="en-US" sz="2800" b="1" dirty="0">
                <a:latin typeface="Cambria"/>
                <a:cs typeface="Cambria"/>
              </a:rPr>
              <a:t> If they had been thinking of that land from which they had gone out, they would have had opportunity to return. </a:t>
            </a:r>
            <a:r>
              <a:rPr lang="en-US" sz="2800" b="1" baseline="30000" dirty="0">
                <a:latin typeface="Cambria"/>
                <a:cs typeface="Cambria"/>
              </a:rPr>
              <a:t>16</a:t>
            </a:r>
            <a:r>
              <a:rPr lang="en-US" sz="2800" b="1" dirty="0">
                <a:latin typeface="Cambria"/>
                <a:cs typeface="Cambria"/>
              </a:rPr>
              <a:t> But as it is, they desire a better country, that is, a heavenly one. Therefore God is not ashamed to be called their God, for he has prepared for them a city. </a:t>
            </a:r>
          </a:p>
        </p:txBody>
      </p:sp>
    </p:spTree>
    <p:extLst>
      <p:ext uri="{BB962C8B-B14F-4D97-AF65-F5344CB8AC3E}">
        <p14:creationId xmlns:p14="http://schemas.microsoft.com/office/powerpoint/2010/main" val="269728402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673165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no place like hom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59152932"/>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are strangers. </a:t>
            </a:r>
            <a:endParaRPr lang="en-US" dirty="0"/>
          </a:p>
        </p:txBody>
      </p:sp>
      <p:sp>
        <p:nvSpPr>
          <p:cNvPr id="3" name="Content Placeholder 2"/>
          <p:cNvSpPr>
            <a:spLocks noGrp="1"/>
          </p:cNvSpPr>
          <p:nvPr>
            <p:ph idx="1"/>
          </p:nvPr>
        </p:nvSpPr>
        <p:spPr/>
        <p:txBody>
          <a:bodyPr/>
          <a:lstStyle/>
          <a:p>
            <a:r>
              <a:rPr lang="en-US" dirty="0" smtClean="0"/>
              <a:t>Hebrews 11:8–10</a:t>
            </a:r>
          </a:p>
          <a:p>
            <a:r>
              <a:rPr lang="en-US" dirty="0" smtClean="0"/>
              <a:t>Hebrews 11:13–16</a:t>
            </a:r>
          </a:p>
          <a:p>
            <a:r>
              <a:rPr lang="en-US" dirty="0" smtClean="0"/>
              <a:t>Philippians 3:20–21</a:t>
            </a:r>
            <a:endParaRPr lang="en-US" dirty="0"/>
          </a:p>
        </p:txBody>
      </p:sp>
    </p:spTree>
    <p:extLst>
      <p:ext uri="{BB962C8B-B14F-4D97-AF65-F5344CB8AC3E}">
        <p14:creationId xmlns:p14="http://schemas.microsoft.com/office/powerpoint/2010/main" val="1915701149"/>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need to remember our hope.</a:t>
            </a:r>
            <a:endParaRPr lang="en-US" dirty="0"/>
          </a:p>
        </p:txBody>
      </p:sp>
      <p:sp>
        <p:nvSpPr>
          <p:cNvPr id="3" name="Content Placeholder 2"/>
          <p:cNvSpPr>
            <a:spLocks noGrp="1"/>
          </p:cNvSpPr>
          <p:nvPr>
            <p:ph idx="1"/>
          </p:nvPr>
        </p:nvSpPr>
        <p:spPr/>
        <p:txBody>
          <a:bodyPr>
            <a:normAutofit lnSpcReduction="10000"/>
          </a:bodyPr>
          <a:lstStyle/>
          <a:p>
            <a:r>
              <a:rPr lang="en-US" dirty="0" smtClean="0"/>
              <a:t>Hebrews 11:13–14</a:t>
            </a:r>
          </a:p>
          <a:p>
            <a:r>
              <a:rPr lang="en-US" dirty="0" smtClean="0"/>
              <a:t>Hebrews 12:1–2</a:t>
            </a:r>
          </a:p>
          <a:p>
            <a:r>
              <a:rPr lang="en-US" dirty="0" smtClean="0"/>
              <a:t>Hebrews 11:13</a:t>
            </a:r>
          </a:p>
          <a:p>
            <a:pPr lvl="1"/>
            <a:r>
              <a:rPr lang="en-US" dirty="0" smtClean="0"/>
              <a:t>We must see God’s promises. </a:t>
            </a:r>
          </a:p>
          <a:p>
            <a:pPr lvl="1"/>
            <a:r>
              <a:rPr lang="en-US" dirty="0" smtClean="0"/>
              <a:t>We must welcome the promises. </a:t>
            </a:r>
          </a:p>
          <a:p>
            <a:pPr lvl="1"/>
            <a:r>
              <a:rPr lang="en-US" dirty="0" smtClean="0"/>
              <a:t>We can only see the promises from a distance.</a:t>
            </a:r>
          </a:p>
          <a:p>
            <a:pPr lvl="1"/>
            <a:r>
              <a:rPr lang="en-US" dirty="0" smtClean="0"/>
              <a:t>When we see and welcome the promises, it causes us to be aliens in this world. </a:t>
            </a:r>
          </a:p>
        </p:txBody>
      </p:sp>
    </p:spTree>
    <p:extLst>
      <p:ext uri="{BB962C8B-B14F-4D97-AF65-F5344CB8AC3E}">
        <p14:creationId xmlns:p14="http://schemas.microsoft.com/office/powerpoint/2010/main" val="255288731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obsessed with heaven?</a:t>
            </a:r>
            <a:endParaRPr lang="en-US" dirty="0"/>
          </a:p>
        </p:txBody>
      </p:sp>
      <p:sp>
        <p:nvSpPr>
          <p:cNvPr id="3" name="Content Placeholder 2"/>
          <p:cNvSpPr>
            <a:spLocks noGrp="1"/>
          </p:cNvSpPr>
          <p:nvPr>
            <p:ph idx="1"/>
          </p:nvPr>
        </p:nvSpPr>
        <p:spPr/>
        <p:txBody>
          <a:bodyPr/>
          <a:lstStyle/>
          <a:p>
            <a:r>
              <a:rPr lang="en-US" dirty="0" smtClean="0"/>
              <a:t>Hebrews 11:15–16</a:t>
            </a:r>
          </a:p>
          <a:p>
            <a:r>
              <a:rPr lang="en-US" dirty="0" smtClean="0"/>
              <a:t>Colossians 3:1–4</a:t>
            </a:r>
          </a:p>
          <a:p>
            <a:r>
              <a:rPr lang="en-US" dirty="0" smtClean="0"/>
              <a:t>Philippians 3:12–14</a:t>
            </a:r>
            <a:endParaRPr lang="en-US" dirty="0"/>
          </a:p>
        </p:txBody>
      </p:sp>
    </p:spTree>
    <p:extLst>
      <p:ext uri="{BB962C8B-B14F-4D97-AF65-F5344CB8AC3E}">
        <p14:creationId xmlns:p14="http://schemas.microsoft.com/office/powerpoint/2010/main" val="457270815"/>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1444210"/>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TotalTime>
  <Words>193</Words>
  <Application>Microsoft Office PowerPoint</Application>
  <PresentationFormat>On-screen Show (4:3)</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Hebrews 11:13–16</vt:lpstr>
      <vt:lpstr>PowerPoint Presentation</vt:lpstr>
      <vt:lpstr>PowerPoint Presentation</vt:lpstr>
      <vt:lpstr>We are strangers. </vt:lpstr>
      <vt:lpstr>We need to remember our hope.</vt:lpstr>
      <vt:lpstr>Are you obsessed with heaven?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11:13–16</dc:title>
  <dc:creator>TERRY  FRANCIS</dc:creator>
  <cp:lastModifiedBy>Owner</cp:lastModifiedBy>
  <cp:revision>3</cp:revision>
  <dcterms:created xsi:type="dcterms:W3CDTF">2015-10-11T12:05:44Z</dcterms:created>
  <dcterms:modified xsi:type="dcterms:W3CDTF">2015-10-11T13:27:27Z</dcterms:modified>
</cp:coreProperties>
</file>