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45" d="100"/>
          <a:sy n="45" d="100"/>
        </p:scale>
        <p:origin x="-96" y="-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1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0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neric_content_b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t="7938"/>
          <a:stretch/>
        </p:blipFill>
        <p:spPr>
          <a:xfrm>
            <a:off x="0" y="-45839"/>
            <a:ext cx="9160493" cy="69533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841E3-CD46-9747-AD94-FA439F692CFF}" type="datetimeFigureOut">
              <a:rPr lang="en-US" smtClean="0"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0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956"/>
          </a:xfrm>
        </p:spPr>
        <p:txBody>
          <a:bodyPr/>
          <a:lstStyle/>
          <a:p>
            <a:r>
              <a:rPr lang="en-US" dirty="0" smtClean="0"/>
              <a:t>Ephesians 4:4–6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24348"/>
            <a:ext cx="84477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4</a:t>
            </a:r>
            <a:r>
              <a:rPr lang="en-US" sz="3600" b="1" dirty="0" smtClean="0"/>
              <a:t> </a:t>
            </a:r>
            <a:r>
              <a:rPr lang="en-US" sz="3600" b="1" dirty="0"/>
              <a:t>There is one body and one Spirit—just as you were called to the one hope that belongs to your call— </a:t>
            </a:r>
            <a:r>
              <a:rPr lang="en-US" sz="3600" b="1" baseline="30000" dirty="0"/>
              <a:t>5</a:t>
            </a:r>
            <a:r>
              <a:rPr lang="en-US" sz="3600" b="1" dirty="0"/>
              <a:t> one Lord, one faith, one baptism, </a:t>
            </a:r>
            <a:r>
              <a:rPr lang="en-US" sz="3600" b="1" baseline="30000" dirty="0"/>
              <a:t>6</a:t>
            </a:r>
            <a:r>
              <a:rPr lang="en-US" sz="3600" b="1" dirty="0"/>
              <a:t> one God and Father of all, who is over all and through all and in all. </a:t>
            </a:r>
          </a:p>
        </p:txBody>
      </p:sp>
    </p:spTree>
    <p:extLst>
      <p:ext uri="{BB962C8B-B14F-4D97-AF65-F5344CB8AC3E}">
        <p14:creationId xmlns:p14="http://schemas.microsoft.com/office/powerpoint/2010/main" val="281070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60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phesians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1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instructs the Ephesians</a:t>
            </a:r>
            <a:br>
              <a:rPr lang="en-US" dirty="0" smtClean="0"/>
            </a:br>
            <a:r>
              <a:rPr lang="en-US" dirty="0" smtClean="0"/>
              <a:t>to be unified.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needed to be unified in their walk (vv. 1–3). </a:t>
            </a:r>
          </a:p>
          <a:p>
            <a:r>
              <a:rPr lang="en-US" dirty="0" smtClean="0"/>
              <a:t>They needed to be unified in their beliefs (vv. 4–6). </a:t>
            </a:r>
          </a:p>
          <a:p>
            <a:r>
              <a:rPr lang="en-US" dirty="0" smtClean="0"/>
              <a:t>The gifts would help them be unified </a:t>
            </a:r>
            <a:br>
              <a:rPr lang="en-US" dirty="0" smtClean="0"/>
            </a:br>
            <a:r>
              <a:rPr lang="en-US" dirty="0" smtClean="0"/>
              <a:t>(vv. 7–16).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instructs the Ephesians to walk like saints.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Gentiles were known for their walk (vv. 17–19). </a:t>
            </a:r>
          </a:p>
          <a:p>
            <a:r>
              <a:rPr lang="en-US" dirty="0" smtClean="0"/>
              <a:t>But they were expected to walk differently (vv. 20–24). </a:t>
            </a:r>
          </a:p>
          <a:p>
            <a:r>
              <a:rPr lang="en-US" dirty="0" smtClean="0"/>
              <a:t>Paul’s exhortation (vv. 25–32).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3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exhortations…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 the truth (v. 25). </a:t>
            </a:r>
          </a:p>
          <a:p>
            <a:r>
              <a:rPr lang="en-US" dirty="0" smtClean="0"/>
              <a:t>Control their anger (vv. 26–27). </a:t>
            </a:r>
          </a:p>
          <a:p>
            <a:r>
              <a:rPr lang="en-US" dirty="0" smtClean="0"/>
              <a:t>Do good (v. 28). </a:t>
            </a:r>
          </a:p>
          <a:p>
            <a:r>
              <a:rPr lang="en-US" dirty="0" smtClean="0"/>
              <a:t>Control the tongue (v. 29). </a:t>
            </a:r>
          </a:p>
          <a:p>
            <a:r>
              <a:rPr lang="en-US" dirty="0" smtClean="0"/>
              <a:t>Do not grieve the Spirit (v. 30). </a:t>
            </a:r>
          </a:p>
          <a:p>
            <a:r>
              <a:rPr lang="en-US" dirty="0" smtClean="0"/>
              <a:t>Have the right attitude (v. 31). </a:t>
            </a:r>
          </a:p>
          <a:p>
            <a:r>
              <a:rPr lang="en-US" dirty="0" smtClean="0"/>
              <a:t>Imitate God (v. 32).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be united. </a:t>
            </a:r>
          </a:p>
          <a:p>
            <a:r>
              <a:rPr lang="en-US" dirty="0" smtClean="0"/>
              <a:t>Leadership roles are a gift from God. </a:t>
            </a:r>
          </a:p>
          <a:p>
            <a:r>
              <a:rPr lang="en-US" dirty="0" smtClean="0"/>
              <a:t>Every member is important. </a:t>
            </a:r>
          </a:p>
          <a:p>
            <a:r>
              <a:rPr lang="en-US" dirty="0" smtClean="0"/>
              <a:t>We must change. </a:t>
            </a:r>
          </a:p>
          <a:p>
            <a:r>
              <a:rPr lang="en-US" dirty="0" smtClean="0"/>
              <a:t>The goal is being God-like.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255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Ephesians 4:4–6</vt:lpstr>
      <vt:lpstr>PowerPoint Presentation</vt:lpstr>
      <vt:lpstr>PowerPoint Presentation</vt:lpstr>
      <vt:lpstr>Paul instructs the Ephesians to be unified.</vt:lpstr>
      <vt:lpstr>Paul instructs the Ephesians to walk like saints. </vt:lpstr>
      <vt:lpstr>Paul’s exhortations…</vt:lpstr>
      <vt:lpstr>What do we learn?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1:15–17</dc:title>
  <dc:creator>TERRY  FRANCIS</dc:creator>
  <cp:lastModifiedBy>TERRY  FRANCIS</cp:lastModifiedBy>
  <cp:revision>12</cp:revision>
  <dcterms:created xsi:type="dcterms:W3CDTF">2015-07-12T11:05:21Z</dcterms:created>
  <dcterms:modified xsi:type="dcterms:W3CDTF">2015-10-11T14:01:29Z</dcterms:modified>
</cp:coreProperties>
</file>