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072687-8D55-A848-B746-0645EA5FE68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292094954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72687-8D55-A848-B746-0645EA5FE68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92902309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72687-8D55-A848-B746-0645EA5FE68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346883121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72687-8D55-A848-B746-0645EA5FE68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351400267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72687-8D55-A848-B746-0645EA5FE68C}" type="datetimeFigureOut">
              <a:rPr lang="en-US" smtClean="0"/>
              <a:t>10/4/2015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170530971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072687-8D55-A848-B746-0645EA5FE68C}" type="datetimeFigureOut">
              <a:rPr lang="en-US" smtClean="0"/>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411822687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072687-8D55-A848-B746-0645EA5FE68C}" type="datetimeFigureOut">
              <a:rPr lang="en-US" smtClean="0"/>
              <a:t>10/4/2015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28160046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072687-8D55-A848-B746-0645EA5FE68C}" type="datetimeFigureOut">
              <a:rPr lang="en-US" smtClean="0"/>
              <a:t>10/4/2015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108221811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72687-8D55-A848-B746-0645EA5FE68C}" type="datetimeFigureOut">
              <a:rPr lang="en-US" smtClean="0"/>
              <a:t>10/4/2015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129010973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72687-8D55-A848-B746-0645EA5FE68C}" type="datetimeFigureOut">
              <a:rPr lang="en-US" smtClean="0"/>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142025522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72687-8D55-A848-B746-0645EA5FE68C}" type="datetimeFigureOut">
              <a:rPr lang="en-US" smtClean="0"/>
              <a:t>10/4/2015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C8EC9A-D8D9-A245-9B17-18639A379786}" type="slidenum">
              <a:rPr lang="en-US" smtClean="0"/>
              <a:t>‹#›</a:t>
            </a:fld>
            <a:endParaRPr lang="en-US"/>
          </a:p>
        </p:txBody>
      </p:sp>
    </p:spTree>
    <p:extLst>
      <p:ext uri="{BB962C8B-B14F-4D97-AF65-F5344CB8AC3E}">
        <p14:creationId xmlns:p14="http://schemas.microsoft.com/office/powerpoint/2010/main" val="388685712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make hear 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72687-8D55-A848-B746-0645EA5FE68C}" type="datetimeFigureOut">
              <a:rPr lang="en-US" smtClean="0"/>
              <a:t>10/4/2015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8EC9A-D8D9-A245-9B17-18639A379786}" type="slidenum">
              <a:rPr lang="en-US" smtClean="0"/>
              <a:t>‹#›</a:t>
            </a:fld>
            <a:endParaRPr lang="en-US"/>
          </a:p>
        </p:txBody>
      </p:sp>
    </p:spTree>
    <p:extLst>
      <p:ext uri="{BB962C8B-B14F-4D97-AF65-F5344CB8AC3E}">
        <p14:creationId xmlns:p14="http://schemas.microsoft.com/office/powerpoint/2010/main" val="2410725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45798"/>
          </a:xfrm>
        </p:spPr>
        <p:txBody>
          <a:bodyPr/>
          <a:lstStyle/>
          <a:p>
            <a:r>
              <a:rPr lang="en-US" dirty="0" smtClean="0"/>
              <a:t>Matthew 21:21–22</a:t>
            </a:r>
            <a:endParaRPr lang="en-US" dirty="0"/>
          </a:p>
        </p:txBody>
      </p:sp>
      <p:sp>
        <p:nvSpPr>
          <p:cNvPr id="5" name="TextBox 4"/>
          <p:cNvSpPr txBox="1"/>
          <p:nvPr/>
        </p:nvSpPr>
        <p:spPr>
          <a:xfrm>
            <a:off x="457200" y="1120436"/>
            <a:ext cx="8229600" cy="4031873"/>
          </a:xfrm>
          <a:prstGeom prst="rect">
            <a:avLst/>
          </a:prstGeom>
          <a:noFill/>
        </p:spPr>
        <p:txBody>
          <a:bodyPr wrap="square" rtlCol="0">
            <a:spAutoFit/>
          </a:bodyPr>
          <a:lstStyle/>
          <a:p>
            <a:r>
              <a:rPr lang="en-US" sz="3200" b="1" baseline="30000" dirty="0" smtClean="0"/>
              <a:t>21</a:t>
            </a:r>
            <a:r>
              <a:rPr lang="en-US" sz="3200" b="1" dirty="0" smtClean="0"/>
              <a:t> </a:t>
            </a:r>
            <a:r>
              <a:rPr lang="en-US" sz="3200" b="1" dirty="0"/>
              <a:t>And Jesus answered them, “Truly, I say to you, if you have faith and do not doubt, you will not only do what has been done to the fig tree, but even if you say to this mountain, ‘Be taken up and thrown into the sea,’ it will happen. </a:t>
            </a:r>
            <a:r>
              <a:rPr lang="en-US" sz="3200" b="1" baseline="30000" dirty="0"/>
              <a:t>22</a:t>
            </a:r>
            <a:r>
              <a:rPr lang="en-US" sz="3200" b="1" dirty="0"/>
              <a:t> And whatever you ask in </a:t>
            </a:r>
            <a:r>
              <a:rPr lang="en-US" sz="3200" b="1" dirty="0" smtClean="0"/>
              <a:t/>
            </a:r>
            <a:br>
              <a:rPr lang="en-US" sz="3200" b="1" dirty="0" smtClean="0"/>
            </a:br>
            <a:r>
              <a:rPr lang="en-US" sz="3200" b="1" dirty="0" smtClean="0"/>
              <a:t>prayer</a:t>
            </a:r>
            <a:r>
              <a:rPr lang="en-US" sz="3200" b="1" dirty="0"/>
              <a:t>, you will receive</a:t>
            </a:r>
            <a:r>
              <a:rPr lang="en-US" sz="3200" b="1" dirty="0" smtClean="0"/>
              <a:t>,</a:t>
            </a:r>
            <a:br>
              <a:rPr lang="en-US" sz="3200" b="1" dirty="0" smtClean="0"/>
            </a:br>
            <a:r>
              <a:rPr lang="en-US" sz="3200" b="1" dirty="0" smtClean="0"/>
              <a:t>if </a:t>
            </a:r>
            <a:r>
              <a:rPr lang="en-US" sz="3200" b="1" dirty="0"/>
              <a:t>you have faith.” </a:t>
            </a:r>
          </a:p>
        </p:txBody>
      </p:sp>
    </p:spTree>
    <p:extLst>
      <p:ext uri="{BB962C8B-B14F-4D97-AF65-F5344CB8AC3E}">
        <p14:creationId xmlns:p14="http://schemas.microsoft.com/office/powerpoint/2010/main" val="117800184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616279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make hear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3572367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can get God’s attention by praising Him.</a:t>
            </a:r>
            <a:endParaRPr lang="en-US" dirty="0"/>
          </a:p>
        </p:txBody>
      </p:sp>
      <p:sp>
        <p:nvSpPr>
          <p:cNvPr id="3" name="Content Placeholder 2"/>
          <p:cNvSpPr>
            <a:spLocks noGrp="1"/>
          </p:cNvSpPr>
          <p:nvPr>
            <p:ph idx="1"/>
          </p:nvPr>
        </p:nvSpPr>
        <p:spPr/>
        <p:txBody>
          <a:bodyPr>
            <a:normAutofit lnSpcReduction="10000"/>
          </a:bodyPr>
          <a:lstStyle/>
          <a:p>
            <a:r>
              <a:rPr lang="en-US" dirty="0" smtClean="0"/>
              <a:t>Ephesians 3:20–21</a:t>
            </a:r>
          </a:p>
          <a:p>
            <a:r>
              <a:rPr lang="en-US" dirty="0" smtClean="0"/>
              <a:t>Matthew 21:21–22</a:t>
            </a:r>
          </a:p>
          <a:p>
            <a:r>
              <a:rPr lang="en-US" dirty="0" smtClean="0"/>
              <a:t>Matthew 7:7–11</a:t>
            </a:r>
          </a:p>
          <a:p>
            <a:r>
              <a:rPr lang="en-US" dirty="0" smtClean="0"/>
              <a:t>1 John 5:14–15</a:t>
            </a:r>
          </a:p>
          <a:p>
            <a:r>
              <a:rPr lang="en-US" dirty="0" smtClean="0"/>
              <a:t>Luke 11:1–2</a:t>
            </a:r>
          </a:p>
          <a:p>
            <a:r>
              <a:rPr lang="en-US" dirty="0" smtClean="0"/>
              <a:t>2 Samuel 22:2–4</a:t>
            </a:r>
          </a:p>
          <a:p>
            <a:r>
              <a:rPr lang="en-US" dirty="0" smtClean="0"/>
              <a:t>Psalm 104:1–7</a:t>
            </a:r>
          </a:p>
          <a:p>
            <a:r>
              <a:rPr lang="en-US" dirty="0" smtClean="0"/>
              <a:t>1 Chronicles 29:10–18</a:t>
            </a:r>
            <a:endParaRPr lang="en-US" dirty="0"/>
          </a:p>
        </p:txBody>
      </p:sp>
    </p:spTree>
    <p:extLst>
      <p:ext uri="{BB962C8B-B14F-4D97-AF65-F5344CB8AC3E}">
        <p14:creationId xmlns:p14="http://schemas.microsoft.com/office/powerpoint/2010/main" val="396276788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can get God’s attention by having high expectations of God. </a:t>
            </a:r>
            <a:endParaRPr lang="en-US" dirty="0"/>
          </a:p>
        </p:txBody>
      </p:sp>
      <p:sp>
        <p:nvSpPr>
          <p:cNvPr id="3" name="Content Placeholder 2"/>
          <p:cNvSpPr>
            <a:spLocks noGrp="1"/>
          </p:cNvSpPr>
          <p:nvPr>
            <p:ph idx="1"/>
          </p:nvPr>
        </p:nvSpPr>
        <p:spPr/>
        <p:txBody>
          <a:bodyPr/>
          <a:lstStyle/>
          <a:p>
            <a:r>
              <a:rPr lang="en-US" dirty="0" smtClean="0"/>
              <a:t>James 4:2</a:t>
            </a:r>
          </a:p>
          <a:p>
            <a:r>
              <a:rPr lang="en-US" dirty="0" smtClean="0"/>
              <a:t>Psalm 81:10</a:t>
            </a:r>
          </a:p>
          <a:p>
            <a:r>
              <a:rPr lang="en-US" dirty="0" smtClean="0"/>
              <a:t>Ephesians 3:20–21</a:t>
            </a:r>
          </a:p>
        </p:txBody>
      </p:sp>
    </p:spTree>
    <p:extLst>
      <p:ext uri="{BB962C8B-B14F-4D97-AF65-F5344CB8AC3E}">
        <p14:creationId xmlns:p14="http://schemas.microsoft.com/office/powerpoint/2010/main" val="262545086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can get God’s attention by pestering Him through prayer. </a:t>
            </a:r>
            <a:endParaRPr lang="en-US" dirty="0"/>
          </a:p>
        </p:txBody>
      </p:sp>
      <p:sp>
        <p:nvSpPr>
          <p:cNvPr id="3" name="Content Placeholder 2"/>
          <p:cNvSpPr>
            <a:spLocks noGrp="1"/>
          </p:cNvSpPr>
          <p:nvPr>
            <p:ph idx="1"/>
          </p:nvPr>
        </p:nvSpPr>
        <p:spPr/>
        <p:txBody>
          <a:bodyPr/>
          <a:lstStyle/>
          <a:p>
            <a:r>
              <a:rPr lang="en-US" dirty="0" smtClean="0"/>
              <a:t>Luke 18:1–8</a:t>
            </a:r>
          </a:p>
          <a:p>
            <a:r>
              <a:rPr lang="en-US" dirty="0" smtClean="0"/>
              <a:t>Luke 11:5–8</a:t>
            </a:r>
            <a:endParaRPr lang="en-US" dirty="0"/>
          </a:p>
        </p:txBody>
      </p:sp>
    </p:spTree>
    <p:extLst>
      <p:ext uri="{BB962C8B-B14F-4D97-AF65-F5344CB8AC3E}">
        <p14:creationId xmlns:p14="http://schemas.microsoft.com/office/powerpoint/2010/main" val="81927624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76850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129</Words>
  <Application>Microsoft Office PowerPoint</Application>
  <PresentationFormat>On-screen Show (4:3)</PresentationFormat>
  <Paragraphs>18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Matthew 21:21–22</vt:lpstr>
      <vt:lpstr>PowerPoint Presentation</vt:lpstr>
      <vt:lpstr>PowerPoint Presentation</vt:lpstr>
      <vt:lpstr>We can get God’s attention by praising Him.</vt:lpstr>
      <vt:lpstr>We can get God’s attention by having high expectations of God. </vt:lpstr>
      <vt:lpstr>We can get God’s attention by pestering Him through prayer.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21:21–22</dc:title>
  <dc:creator>TERRY  FRANCIS</dc:creator>
  <cp:lastModifiedBy>BoothR</cp:lastModifiedBy>
  <cp:revision>1</cp:revision>
  <dcterms:created xsi:type="dcterms:W3CDTF">2015-10-02T16:45:46Z</dcterms:created>
  <dcterms:modified xsi:type="dcterms:W3CDTF">2015-10-04T13:56:57Z</dcterms:modified>
</cp:coreProperties>
</file>