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3" autoAdjust="0"/>
    <p:restoredTop sz="86424" autoAdjust="0"/>
  </p:normalViewPr>
  <p:slideViewPr>
    <p:cSldViewPr snapToGrid="0" snapToObjects="1"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4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2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3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1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ear me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72687-8D55-A848-B746-0645EA5FE68C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EC9A-D8D9-A245-9B17-18639A379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2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5798"/>
          </a:xfrm>
        </p:spPr>
        <p:txBody>
          <a:bodyPr/>
          <a:lstStyle/>
          <a:p>
            <a:r>
              <a:rPr lang="en-US" dirty="0" smtClean="0"/>
              <a:t>James 1:6–7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67513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6</a:t>
            </a:r>
            <a:r>
              <a:rPr lang="en-US" sz="3600" b="1" dirty="0" smtClean="0"/>
              <a:t> </a:t>
            </a:r>
            <a:r>
              <a:rPr lang="en-US" sz="3600" b="1" dirty="0"/>
              <a:t>But let him ask in faith, with no doubting, for the one who doubts is like a wave of the sea that is driven and tossed by the wind. </a:t>
            </a:r>
            <a:r>
              <a:rPr lang="en-US" sz="3600" b="1" baseline="30000" dirty="0"/>
              <a:t>7</a:t>
            </a:r>
            <a:r>
              <a:rPr lang="en-US" sz="3600" b="1" dirty="0"/>
              <a:t> For that person must not suppose that he will </a:t>
            </a:r>
            <a:r>
              <a:rPr lang="en-US" sz="3600" b="1" dirty="0" smtClean="0"/>
              <a:t>receive</a:t>
            </a:r>
            <a:br>
              <a:rPr lang="en-US" sz="3600" b="1" dirty="0" smtClean="0"/>
            </a:br>
            <a:r>
              <a:rPr lang="en-US" sz="3600" b="1" dirty="0" smtClean="0"/>
              <a:t>anything </a:t>
            </a:r>
            <a:r>
              <a:rPr lang="en-US" sz="3600" b="1" dirty="0"/>
              <a:t>from the Lord; </a:t>
            </a:r>
          </a:p>
        </p:txBody>
      </p:sp>
    </p:spTree>
    <p:extLst>
      <p:ext uri="{BB962C8B-B14F-4D97-AF65-F5344CB8AC3E}">
        <p14:creationId xmlns:p14="http://schemas.microsoft.com/office/powerpoint/2010/main" val="117800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1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r me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2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isn’t required to hear me if I’m not His child.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9:30–33</a:t>
            </a:r>
          </a:p>
          <a:p>
            <a:r>
              <a:rPr lang="en-US" dirty="0" smtClean="0"/>
              <a:t>Proverbs 28:9</a:t>
            </a:r>
          </a:p>
          <a:p>
            <a:r>
              <a:rPr lang="en-US" dirty="0" smtClean="0"/>
              <a:t>1 John 3:22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6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not required to hear me if </a:t>
            </a:r>
            <a:br>
              <a:rPr lang="en-US" dirty="0" smtClean="0"/>
            </a:br>
            <a:r>
              <a:rPr lang="en-US" dirty="0" smtClean="0"/>
              <a:t>I am unholy.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66:18</a:t>
            </a:r>
          </a:p>
          <a:p>
            <a:r>
              <a:rPr lang="en-US" dirty="0" smtClean="0"/>
              <a:t>Isaiah 59:1–2</a:t>
            </a:r>
          </a:p>
          <a:p>
            <a:r>
              <a:rPr lang="en-US" dirty="0" smtClean="0"/>
              <a:t>1 Kings 8:22; Psalm 28:2;</a:t>
            </a:r>
            <a:br>
              <a:rPr lang="en-US" dirty="0" smtClean="0"/>
            </a:br>
            <a:r>
              <a:rPr lang="en-US" dirty="0" smtClean="0"/>
              <a:t>Isaiah 1:15; 1 Timothy 2:8</a:t>
            </a:r>
          </a:p>
        </p:txBody>
      </p:sp>
    </p:spTree>
    <p:extLst>
      <p:ext uri="{BB962C8B-B14F-4D97-AF65-F5344CB8AC3E}">
        <p14:creationId xmlns:p14="http://schemas.microsoft.com/office/powerpoint/2010/main" val="107102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not required to hear me when I lack faith.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9:27–31</a:t>
            </a:r>
          </a:p>
          <a:p>
            <a:r>
              <a:rPr lang="en-US" dirty="0" smtClean="0"/>
              <a:t>James 1:6–7</a:t>
            </a:r>
          </a:p>
          <a:p>
            <a:r>
              <a:rPr lang="en-US" dirty="0" smtClean="0"/>
              <a:t>Matthew 7:7–11</a:t>
            </a:r>
          </a:p>
          <a:p>
            <a:r>
              <a:rPr lang="en-US" dirty="0" smtClean="0"/>
              <a:t>2 Corinthians 5:7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5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is not required to hear me when I pray for my will instead of His.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4:3</a:t>
            </a:r>
          </a:p>
          <a:p>
            <a:r>
              <a:rPr lang="en-US" dirty="0" smtClean="0"/>
              <a:t>Ephesians 4:28</a:t>
            </a:r>
          </a:p>
          <a:p>
            <a:r>
              <a:rPr lang="en-US" dirty="0" smtClean="0"/>
              <a:t>Romans 12:1–2</a:t>
            </a:r>
          </a:p>
          <a:p>
            <a:r>
              <a:rPr lang="en-US" dirty="0" smtClean="0"/>
              <a:t>John 11:40–43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3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76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130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James 1:6–7</vt:lpstr>
      <vt:lpstr>PowerPoint Presentation</vt:lpstr>
      <vt:lpstr>PowerPoint Presentation</vt:lpstr>
      <vt:lpstr>God isn’t required to hear me if I’m not His child.</vt:lpstr>
      <vt:lpstr>God is not required to hear me if  I am unholy. </vt:lpstr>
      <vt:lpstr>God is not required to hear me when I lack faith. </vt:lpstr>
      <vt:lpstr>God is not required to hear me when I pray for my will instead of His.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21:21–22</dc:title>
  <dc:creator>TERRY  FRANCIS</dc:creator>
  <cp:lastModifiedBy>BoothR</cp:lastModifiedBy>
  <cp:revision>2</cp:revision>
  <dcterms:created xsi:type="dcterms:W3CDTF">2015-10-02T16:45:46Z</dcterms:created>
  <dcterms:modified xsi:type="dcterms:W3CDTF">2015-10-04T13:56:46Z</dcterms:modified>
</cp:coreProperties>
</file>