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79" r:id="rId5"/>
    <p:sldId id="305" r:id="rId6"/>
    <p:sldId id="301" r:id="rId7"/>
    <p:sldId id="30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6" autoAdjust="0"/>
    <p:restoredTop sz="86410" autoAdjust="0"/>
  </p:normalViewPr>
  <p:slideViewPr>
    <p:cSldViewPr snapToGrid="0" snapToObjects="1">
      <p:cViewPr varScale="1">
        <p:scale>
          <a:sx n="68" d="100"/>
          <a:sy n="68" d="100"/>
        </p:scale>
        <p:origin x="6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96333-DCDC-BF42-9C0F-DF0D9FAACAB9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47E94-3CC8-5548-964D-F23B872F2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47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BDE66-A0EC-EF4A-99AB-2F9C2A397B1B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6F40-F1BB-0C4C-8BEA-02FED974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36F40-F1BB-0C4C-8BEA-02FED974BE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36F40-F1BB-0C4C-8BEA-02FED974BE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36F40-F1BB-0C4C-8BEA-02FED974BE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4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36F40-F1BB-0C4C-8BEA-02FED974BE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36F40-F1BB-0C4C-8BEA-02FED974BE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0186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8041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2663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83312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3422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1227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6040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819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72611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49689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74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7945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AIGHT TALK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62C-5292-894D-8FB1-3ABF0BE0F156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A73D-3F8E-CC45-AF29-C1EC21D60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r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r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r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r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r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613"/>
          </a:xfrm>
        </p:spPr>
        <p:txBody>
          <a:bodyPr/>
          <a:lstStyle/>
          <a:p>
            <a:r>
              <a:rPr lang="en-US" dirty="0" smtClean="0"/>
              <a:t>James 1.26-27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38336"/>
            <a:ext cx="8229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 smtClean="0">
                <a:latin typeface="Cambria"/>
                <a:cs typeface="Cambria"/>
              </a:rPr>
              <a:t>If </a:t>
            </a:r>
            <a:r>
              <a:rPr lang="en-US" sz="3200" b="1" dirty="0">
                <a:latin typeface="Cambria"/>
                <a:cs typeface="Cambria"/>
              </a:rPr>
              <a:t>anyone thinks he is religious and does not bridle his tongue but deceives his heart, this person's religion is worthless. </a:t>
            </a:r>
            <a:endParaRPr lang="en-US" sz="3200" b="1" dirty="0" smtClean="0">
              <a:latin typeface="Cambria"/>
              <a:cs typeface="Cambria"/>
            </a:endParaRPr>
          </a:p>
          <a:p>
            <a:pPr>
              <a:spcAft>
                <a:spcPts val="1800"/>
              </a:spcAft>
            </a:pPr>
            <a:r>
              <a:rPr lang="en-US" sz="3200" b="1" dirty="0" smtClean="0">
                <a:latin typeface="Cambria"/>
                <a:cs typeface="Cambria"/>
              </a:rPr>
              <a:t>Religion </a:t>
            </a:r>
            <a:r>
              <a:rPr lang="en-US" sz="3200" b="1" dirty="0">
                <a:latin typeface="Cambria"/>
                <a:cs typeface="Cambria"/>
              </a:rPr>
              <a:t>that is pure and undefiled before God, the Father, is this: to visit orphans and widows in their affliction, and to keep oneself unstained from the world.</a:t>
            </a:r>
          </a:p>
        </p:txBody>
      </p:sp>
    </p:spTree>
    <p:extLst>
      <p:ext uri="{BB962C8B-B14F-4D97-AF65-F5344CB8AC3E}">
        <p14:creationId xmlns:p14="http://schemas.microsoft.com/office/powerpoint/2010/main" val="149745050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4286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IGHT TALK_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ig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View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Religion literally means “to be bound again to something else”</a:t>
            </a:r>
          </a:p>
          <a:p>
            <a:r>
              <a:rPr lang="en-US" dirty="0" smtClean="0"/>
              <a:t>Many today hate religion</a:t>
            </a:r>
          </a:p>
          <a:p>
            <a:r>
              <a:rPr lang="en-US" dirty="0" smtClean="0"/>
              <a:t>Religion has become the new word for “legalist” (Matt 15.8-9)</a:t>
            </a:r>
          </a:p>
        </p:txBody>
      </p:sp>
    </p:spTree>
    <p:extLst>
      <p:ext uri="{BB962C8B-B14F-4D97-AF65-F5344CB8AC3E}">
        <p14:creationId xmlns:p14="http://schemas.microsoft.com/office/powerpoint/2010/main" val="342838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Religion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Lip-service</a:t>
            </a:r>
          </a:p>
          <a:p>
            <a:r>
              <a:rPr lang="en-US" dirty="0" smtClean="0"/>
              <a:t>Removing your heart</a:t>
            </a:r>
          </a:p>
          <a:p>
            <a:r>
              <a:rPr lang="en-US" dirty="0" smtClean="0"/>
              <a:t>Exalting human tradition/opinion</a:t>
            </a:r>
          </a:p>
          <a:p>
            <a:r>
              <a:rPr lang="en-US" dirty="0" smtClean="0"/>
              <a:t>Diminishing your brother</a:t>
            </a:r>
          </a:p>
        </p:txBody>
      </p:sp>
    </p:spTree>
    <p:extLst>
      <p:ext uri="{BB962C8B-B14F-4D97-AF65-F5344CB8AC3E}">
        <p14:creationId xmlns:p14="http://schemas.microsoft.com/office/powerpoint/2010/main" val="294623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 of Pure Religion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Attitude</a:t>
            </a:r>
          </a:p>
          <a:p>
            <a:r>
              <a:rPr lang="en-US" dirty="0" smtClean="0"/>
              <a:t>Believing in </a:t>
            </a:r>
            <a:r>
              <a:rPr lang="en-US" i="1" dirty="0" smtClean="0"/>
              <a:t>God’s </a:t>
            </a:r>
            <a:r>
              <a:rPr lang="en-US" dirty="0" smtClean="0"/>
              <a:t>standard </a:t>
            </a:r>
          </a:p>
          <a:p>
            <a:r>
              <a:rPr lang="en-US" dirty="0" smtClean="0"/>
              <a:t>Caring for Others</a:t>
            </a:r>
          </a:p>
          <a:p>
            <a:r>
              <a:rPr lang="en-US" dirty="0" smtClean="0"/>
              <a:t>Devotion to God</a:t>
            </a:r>
          </a:p>
          <a:p>
            <a:r>
              <a:rPr lang="en-US" dirty="0" smtClean="0"/>
              <a:t>Excellence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1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8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9285</TotalTime>
  <Words>128</Words>
  <Application>Microsoft Office PowerPoint</Application>
  <PresentationFormat>On-screen Show (4:3)</PresentationFormat>
  <Paragraphs>23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</vt:lpstr>
      <vt:lpstr>Office Theme</vt:lpstr>
      <vt:lpstr>James 1.26-27</vt:lpstr>
      <vt:lpstr>PowerPoint Presentation</vt:lpstr>
      <vt:lpstr>PowerPoint Presentation</vt:lpstr>
      <vt:lpstr>PowerPoint Presentation</vt:lpstr>
      <vt:lpstr>Modern View of Religion</vt:lpstr>
      <vt:lpstr>What Makes Religion False?</vt:lpstr>
      <vt:lpstr>ABCs of Pure Religion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BoothR</cp:lastModifiedBy>
  <cp:revision>47</cp:revision>
  <cp:lastPrinted>2015-09-24T16:40:43Z</cp:lastPrinted>
  <dcterms:created xsi:type="dcterms:W3CDTF">2015-01-25T12:53:35Z</dcterms:created>
  <dcterms:modified xsi:type="dcterms:W3CDTF">2015-09-27T01:51:02Z</dcterms:modified>
</cp:coreProperties>
</file>