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57" r:id="rId3"/>
    <p:sldId id="258" r:id="rId4"/>
    <p:sldId id="270" r:id="rId5"/>
    <p:sldId id="271" r:id="rId6"/>
    <p:sldId id="272"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3" autoAdjust="0"/>
    <p:restoredTop sz="86430" autoAdjust="0"/>
  </p:normalViewPr>
  <p:slideViewPr>
    <p:cSldViewPr snapToGrid="0" snapToObjects="1">
      <p:cViewPr>
        <p:scale>
          <a:sx n="112" d="100"/>
          <a:sy n="112" d="100"/>
        </p:scale>
        <p:origin x="-158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820988-A152-D440-9701-C4F6C516B0D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308007671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20988-A152-D440-9701-C4F6C516B0D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191658108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20988-A152-D440-9701-C4F6C516B0D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348667792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20988-A152-D440-9701-C4F6C516B0D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204226503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820988-A152-D440-9701-C4F6C516B0D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238766378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820988-A152-D440-9701-C4F6C516B0D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148804345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820988-A152-D440-9701-C4F6C516B0D9}" type="datetimeFigureOut">
              <a:rPr lang="en-US" smtClean="0"/>
              <a:t>9/20/2015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273660600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820988-A152-D440-9701-C4F6C516B0D9}" type="datetimeFigureOut">
              <a:rPr lang="en-US" smtClean="0"/>
              <a:t>9/20/2015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103584844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20988-A152-D440-9701-C4F6C516B0D9}" type="datetimeFigureOut">
              <a:rPr lang="en-US" smtClean="0"/>
              <a:t>9/20/2015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326009804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20988-A152-D440-9701-C4F6C516B0D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423459925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20988-A152-D440-9701-C4F6C516B0D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258451639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overcoming persecution through praise_c_nt.jpg"/>
          <p:cNvPicPr>
            <a:picLocks noChangeAspect="1"/>
          </p:cNvPicPr>
          <p:nvPr userDrawn="1"/>
        </p:nvPicPr>
        <p:blipFill rotWithShape="1">
          <a:blip r:embed="rId13">
            <a:extLst>
              <a:ext uri="{28A0092B-C50C-407E-A947-70E740481C1C}">
                <a14:useLocalDpi xmlns:a14="http://schemas.microsoft.com/office/drawing/2010/main" val="0"/>
              </a:ext>
            </a:extLst>
          </a:blip>
          <a:srcRect l="5791" t="8632" r="4167"/>
          <a:stretch/>
        </p:blipFill>
        <p:spPr>
          <a:xfrm>
            <a:off x="0" y="0"/>
            <a:ext cx="9144000" cy="6857999"/>
          </a:xfrm>
          <a:prstGeom prst="rect">
            <a:avLst/>
          </a:prstGeom>
        </p:spPr>
      </p:pic>
      <p:sp>
        <p:nvSpPr>
          <p:cNvPr id="2" name="Title Placeholder 1"/>
          <p:cNvSpPr>
            <a:spLocks noGrp="1"/>
          </p:cNvSpPr>
          <p:nvPr>
            <p:ph type="title"/>
          </p:nvPr>
        </p:nvSpPr>
        <p:spPr>
          <a:xfrm>
            <a:off x="457200" y="8461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81412"/>
            <a:ext cx="8229600" cy="394475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20988-A152-D440-9701-C4F6C516B0D9}" type="datetimeFigureOut">
              <a:rPr lang="en-US" smtClean="0"/>
              <a:t>9/20/2015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BA253-9A8F-774D-AF9F-5EA371E46380}" type="slidenum">
              <a:rPr lang="en-US" smtClean="0"/>
              <a:t>‹#›</a:t>
            </a:fld>
            <a:endParaRPr lang="en-US"/>
          </a:p>
        </p:txBody>
      </p:sp>
    </p:spTree>
    <p:extLst>
      <p:ext uri="{BB962C8B-B14F-4D97-AF65-F5344CB8AC3E}">
        <p14:creationId xmlns:p14="http://schemas.microsoft.com/office/powerpoint/2010/main" val="364733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vercoming persecution through praise_cb.jpg"/>
          <p:cNvPicPr>
            <a:picLocks noChangeAspect="1"/>
          </p:cNvPicPr>
          <p:nvPr/>
        </p:nvPicPr>
        <p:blipFill rotWithShape="1">
          <a:blip r:embed="rId2">
            <a:extLst>
              <a:ext uri="{28A0092B-C50C-407E-A947-70E740481C1C}">
                <a14:useLocalDpi xmlns:a14="http://schemas.microsoft.com/office/drawing/2010/main" val="0"/>
              </a:ext>
            </a:extLst>
          </a:blip>
          <a:srcRect l="10650" r="10593" b="21242"/>
          <a:stretch/>
        </p:blipFill>
        <p:spPr>
          <a:xfrm>
            <a:off x="0" y="0"/>
            <a:ext cx="9144000" cy="6858000"/>
          </a:xfrm>
          <a:prstGeom prst="rect">
            <a:avLst/>
          </a:prstGeom>
        </p:spPr>
      </p:pic>
      <p:sp>
        <p:nvSpPr>
          <p:cNvPr id="4" name="Title 3"/>
          <p:cNvSpPr>
            <a:spLocks noGrp="1"/>
          </p:cNvSpPr>
          <p:nvPr>
            <p:ph type="title"/>
          </p:nvPr>
        </p:nvSpPr>
        <p:spPr>
          <a:xfrm>
            <a:off x="457200" y="274638"/>
            <a:ext cx="8229600" cy="878459"/>
          </a:xfrm>
        </p:spPr>
        <p:txBody>
          <a:bodyPr/>
          <a:lstStyle/>
          <a:p>
            <a:r>
              <a:rPr lang="en-US" dirty="0" smtClean="0">
                <a:solidFill>
                  <a:schemeClr val="bg1"/>
                </a:solidFill>
              </a:rPr>
              <a:t>Genesis 22:1–3</a:t>
            </a:r>
            <a:endParaRPr lang="en-US" dirty="0">
              <a:solidFill>
                <a:schemeClr val="bg1"/>
              </a:solidFill>
            </a:endParaRPr>
          </a:p>
        </p:txBody>
      </p:sp>
      <p:sp>
        <p:nvSpPr>
          <p:cNvPr id="6" name="TextBox 5"/>
          <p:cNvSpPr txBox="1"/>
          <p:nvPr/>
        </p:nvSpPr>
        <p:spPr>
          <a:xfrm>
            <a:off x="457200" y="1153097"/>
            <a:ext cx="8229600" cy="5509200"/>
          </a:xfrm>
          <a:prstGeom prst="rect">
            <a:avLst/>
          </a:prstGeom>
          <a:noFill/>
        </p:spPr>
        <p:txBody>
          <a:bodyPr wrap="square" rtlCol="0">
            <a:spAutoFit/>
          </a:bodyPr>
          <a:lstStyle/>
          <a:p>
            <a:r>
              <a:rPr lang="en-US" sz="3200" b="1" baseline="30000" dirty="0" smtClean="0">
                <a:solidFill>
                  <a:srgbClr val="FFFFFF"/>
                </a:solidFill>
              </a:rPr>
              <a:t>1</a:t>
            </a:r>
            <a:r>
              <a:rPr lang="en-US" sz="3200" b="1" dirty="0" smtClean="0">
                <a:solidFill>
                  <a:srgbClr val="FFFFFF"/>
                </a:solidFill>
              </a:rPr>
              <a:t> </a:t>
            </a:r>
            <a:r>
              <a:rPr lang="en-US" sz="3200" b="1" dirty="0">
                <a:solidFill>
                  <a:srgbClr val="FFFFFF"/>
                </a:solidFill>
              </a:rPr>
              <a:t>After these things God tested Abraham and said to him, “Abraham!” And he said, “Here I am.” </a:t>
            </a:r>
            <a:r>
              <a:rPr lang="en-US" sz="3200" b="1" baseline="30000" dirty="0">
                <a:solidFill>
                  <a:srgbClr val="FFFFFF"/>
                </a:solidFill>
              </a:rPr>
              <a:t>2</a:t>
            </a:r>
            <a:r>
              <a:rPr lang="en-US" sz="3200" b="1" dirty="0">
                <a:solidFill>
                  <a:srgbClr val="FFFFFF"/>
                </a:solidFill>
              </a:rPr>
              <a:t> He said, “Take your son, your only son Isaac, whom you love, and go to the land of </a:t>
            </a:r>
            <a:r>
              <a:rPr lang="en-US" sz="3200" b="1" dirty="0" err="1">
                <a:solidFill>
                  <a:srgbClr val="FFFFFF"/>
                </a:solidFill>
              </a:rPr>
              <a:t>Moriah</a:t>
            </a:r>
            <a:r>
              <a:rPr lang="en-US" sz="3200" b="1" dirty="0">
                <a:solidFill>
                  <a:srgbClr val="FFFFFF"/>
                </a:solidFill>
              </a:rPr>
              <a:t>, and offer him there as a burnt offering on one of the mountains of which I shall tell you.” </a:t>
            </a:r>
            <a:r>
              <a:rPr lang="en-US" sz="3200" b="1" baseline="30000" dirty="0">
                <a:solidFill>
                  <a:srgbClr val="FFFFFF"/>
                </a:solidFill>
              </a:rPr>
              <a:t>3</a:t>
            </a:r>
            <a:r>
              <a:rPr lang="en-US" sz="3200" b="1" dirty="0">
                <a:solidFill>
                  <a:srgbClr val="FFFFFF"/>
                </a:solidFill>
              </a:rPr>
              <a:t> So Abraham rose early in the morning, saddled his donkey, and took two of his young men with him, and his son Isaac. And he cut the wood for the burnt offering and arose and went to the place of which God had told him. </a:t>
            </a:r>
          </a:p>
        </p:txBody>
      </p:sp>
    </p:spTree>
    <p:extLst>
      <p:ext uri="{BB962C8B-B14F-4D97-AF65-F5344CB8AC3E}">
        <p14:creationId xmlns:p14="http://schemas.microsoft.com/office/powerpoint/2010/main" val="153665019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553802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lesson.05.lov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1888534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god of Romance.</a:t>
            </a:r>
            <a:endParaRPr lang="en-US" dirty="0"/>
          </a:p>
        </p:txBody>
      </p:sp>
      <p:sp>
        <p:nvSpPr>
          <p:cNvPr id="3" name="Content Placeholder 2"/>
          <p:cNvSpPr>
            <a:spLocks noGrp="1"/>
          </p:cNvSpPr>
          <p:nvPr>
            <p:ph idx="1"/>
          </p:nvPr>
        </p:nvSpPr>
        <p:spPr/>
        <p:txBody>
          <a:bodyPr/>
          <a:lstStyle/>
          <a:p>
            <a:r>
              <a:rPr lang="en-US" dirty="0" smtClean="0"/>
              <a:t>Genesis 29:16–25</a:t>
            </a:r>
          </a:p>
          <a:p>
            <a:r>
              <a:rPr lang="en-US" dirty="0" smtClean="0"/>
              <a:t>Genesis 29:32–35</a:t>
            </a:r>
          </a:p>
          <a:p>
            <a:pPr lvl="1"/>
            <a:r>
              <a:rPr lang="en-US" dirty="0" smtClean="0"/>
              <a:t>“This time I will praise the Lord.”</a:t>
            </a:r>
          </a:p>
          <a:p>
            <a:r>
              <a:rPr lang="en-US" dirty="0" smtClean="0"/>
              <a:t>God completes you—no one else!</a:t>
            </a:r>
            <a:endParaRPr lang="en-US" dirty="0"/>
          </a:p>
        </p:txBody>
      </p:sp>
    </p:spTree>
    <p:extLst>
      <p:ext uri="{BB962C8B-B14F-4D97-AF65-F5344CB8AC3E}">
        <p14:creationId xmlns:p14="http://schemas.microsoft.com/office/powerpoint/2010/main" val="333307429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 of Family. </a:t>
            </a:r>
            <a:endParaRPr lang="en-US" dirty="0"/>
          </a:p>
        </p:txBody>
      </p:sp>
      <p:sp>
        <p:nvSpPr>
          <p:cNvPr id="3" name="Content Placeholder 2"/>
          <p:cNvSpPr>
            <a:spLocks noGrp="1"/>
          </p:cNvSpPr>
          <p:nvPr>
            <p:ph idx="1"/>
          </p:nvPr>
        </p:nvSpPr>
        <p:spPr/>
        <p:txBody>
          <a:bodyPr/>
          <a:lstStyle/>
          <a:p>
            <a:r>
              <a:rPr lang="en-US" dirty="0" smtClean="0"/>
              <a:t>Genesis 22:1–2</a:t>
            </a:r>
          </a:p>
          <a:p>
            <a:r>
              <a:rPr lang="en-US" dirty="0" smtClean="0"/>
              <a:t>Genesis 22:3–13</a:t>
            </a:r>
          </a:p>
          <a:p>
            <a:r>
              <a:rPr lang="en-US" dirty="0" smtClean="0"/>
              <a:t>Romans 8:32</a:t>
            </a:r>
          </a:p>
          <a:p>
            <a:r>
              <a:rPr lang="en-US" dirty="0" smtClean="0"/>
              <a:t>Matthew 10:34–39</a:t>
            </a:r>
          </a:p>
          <a:p>
            <a:r>
              <a:rPr lang="en-US" dirty="0" smtClean="0"/>
              <a:t>When Jesus is Lord of my life, I am at my best.</a:t>
            </a:r>
            <a:endParaRPr lang="en-US" dirty="0"/>
          </a:p>
        </p:txBody>
      </p:sp>
    </p:spTree>
    <p:extLst>
      <p:ext uri="{BB962C8B-B14F-4D97-AF65-F5344CB8AC3E}">
        <p14:creationId xmlns:p14="http://schemas.microsoft.com/office/powerpoint/2010/main" val="90837347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 of Me.</a:t>
            </a:r>
            <a:endParaRPr lang="en-US" dirty="0"/>
          </a:p>
        </p:txBody>
      </p:sp>
      <p:sp>
        <p:nvSpPr>
          <p:cNvPr id="3" name="Content Placeholder 2"/>
          <p:cNvSpPr>
            <a:spLocks noGrp="1"/>
          </p:cNvSpPr>
          <p:nvPr>
            <p:ph idx="1"/>
          </p:nvPr>
        </p:nvSpPr>
        <p:spPr/>
        <p:txBody>
          <a:bodyPr/>
          <a:lstStyle/>
          <a:p>
            <a:r>
              <a:rPr lang="en-US" dirty="0" smtClean="0"/>
              <a:t>Symptoms of serving “me”:</a:t>
            </a:r>
          </a:p>
          <a:p>
            <a:pPr lvl="1"/>
            <a:r>
              <a:rPr lang="en-US" dirty="0" smtClean="0"/>
              <a:t>Arrogance. </a:t>
            </a:r>
          </a:p>
          <a:p>
            <a:pPr lvl="1"/>
            <a:r>
              <a:rPr lang="en-US" dirty="0" smtClean="0"/>
              <a:t>Insecurity.</a:t>
            </a:r>
          </a:p>
          <a:p>
            <a:pPr lvl="1"/>
            <a:r>
              <a:rPr lang="en-US" dirty="0" smtClean="0"/>
              <a:t>Defensiveness.</a:t>
            </a:r>
          </a:p>
          <a:p>
            <a:pPr lvl="1"/>
            <a:r>
              <a:rPr lang="en-US" dirty="0" smtClean="0"/>
              <a:t>Loneliness.</a:t>
            </a:r>
          </a:p>
          <a:p>
            <a:r>
              <a:rPr lang="en-US" dirty="0" smtClean="0"/>
              <a:t>Ezekiel 28:1–2</a:t>
            </a:r>
          </a:p>
          <a:p>
            <a:r>
              <a:rPr lang="en-US" dirty="0" smtClean="0"/>
              <a:t>Jeremiah 2:9–13</a:t>
            </a:r>
            <a:endParaRPr lang="en-US" dirty="0"/>
          </a:p>
        </p:txBody>
      </p:sp>
    </p:spTree>
    <p:extLst>
      <p:ext uri="{BB962C8B-B14F-4D97-AF65-F5344CB8AC3E}">
        <p14:creationId xmlns:p14="http://schemas.microsoft.com/office/powerpoint/2010/main" val="187959999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927174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TotalTime>
  <Words>197</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Genesis 22:1–3</vt:lpstr>
      <vt:lpstr>PowerPoint Presentation</vt:lpstr>
      <vt:lpstr>PowerPoint Presentation</vt:lpstr>
      <vt:lpstr>The god of Romance.</vt:lpstr>
      <vt:lpstr>The god of Family. </vt:lpstr>
      <vt:lpstr>The god of 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Exodus 20:3–5</dc:title>
  <dc:creator>TERRY  FRANCIS</dc:creator>
  <cp:lastModifiedBy>Owner</cp:lastModifiedBy>
  <cp:revision>15</cp:revision>
  <dcterms:created xsi:type="dcterms:W3CDTF">2015-09-06T10:07:41Z</dcterms:created>
  <dcterms:modified xsi:type="dcterms:W3CDTF">2015-09-20T13:25:40Z</dcterms:modified>
</cp:coreProperties>
</file>