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3" r:id="rId2"/>
    <p:sldId id="257" r:id="rId3"/>
    <p:sldId id="258" r:id="rId4"/>
    <p:sldId id="267" r:id="rId5"/>
    <p:sldId id="268" r:id="rId6"/>
    <p:sldId id="269" r:id="rId7"/>
    <p:sldId id="260"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0" autoAdjust="0"/>
    <p:restoredTop sz="86430" autoAdjust="0"/>
  </p:normalViewPr>
  <p:slideViewPr>
    <p:cSldViewPr snapToGrid="0" snapToObjects="1">
      <p:cViewPr>
        <p:scale>
          <a:sx n="112" d="100"/>
          <a:sy n="112" d="100"/>
        </p:scale>
        <p:origin x="-1584"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820988-A152-D440-9701-C4F6C516B0D9}" type="datetimeFigureOut">
              <a:rPr lang="en-US" smtClean="0"/>
              <a:t>9/20/2015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9BA253-9A8F-774D-AF9F-5EA371E46380}" type="slidenum">
              <a:rPr lang="en-US" smtClean="0"/>
              <a:t>‹#›</a:t>
            </a:fld>
            <a:endParaRPr lang="en-US"/>
          </a:p>
        </p:txBody>
      </p:sp>
    </p:spTree>
    <p:extLst>
      <p:ext uri="{BB962C8B-B14F-4D97-AF65-F5344CB8AC3E}">
        <p14:creationId xmlns:p14="http://schemas.microsoft.com/office/powerpoint/2010/main" val="3080076714"/>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820988-A152-D440-9701-C4F6C516B0D9}" type="datetimeFigureOut">
              <a:rPr lang="en-US" smtClean="0"/>
              <a:t>9/20/2015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9BA253-9A8F-774D-AF9F-5EA371E46380}" type="slidenum">
              <a:rPr lang="en-US" smtClean="0"/>
              <a:t>‹#›</a:t>
            </a:fld>
            <a:endParaRPr lang="en-US"/>
          </a:p>
        </p:txBody>
      </p:sp>
    </p:spTree>
    <p:extLst>
      <p:ext uri="{BB962C8B-B14F-4D97-AF65-F5344CB8AC3E}">
        <p14:creationId xmlns:p14="http://schemas.microsoft.com/office/powerpoint/2010/main" val="1916581086"/>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820988-A152-D440-9701-C4F6C516B0D9}" type="datetimeFigureOut">
              <a:rPr lang="en-US" smtClean="0"/>
              <a:t>9/20/2015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9BA253-9A8F-774D-AF9F-5EA371E46380}" type="slidenum">
              <a:rPr lang="en-US" smtClean="0"/>
              <a:t>‹#›</a:t>
            </a:fld>
            <a:endParaRPr lang="en-US"/>
          </a:p>
        </p:txBody>
      </p:sp>
    </p:spTree>
    <p:extLst>
      <p:ext uri="{BB962C8B-B14F-4D97-AF65-F5344CB8AC3E}">
        <p14:creationId xmlns:p14="http://schemas.microsoft.com/office/powerpoint/2010/main" val="3486677922"/>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820988-A152-D440-9701-C4F6C516B0D9}" type="datetimeFigureOut">
              <a:rPr lang="en-US" smtClean="0"/>
              <a:t>9/20/2015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9BA253-9A8F-774D-AF9F-5EA371E46380}" type="slidenum">
              <a:rPr lang="en-US" smtClean="0"/>
              <a:t>‹#›</a:t>
            </a:fld>
            <a:endParaRPr lang="en-US"/>
          </a:p>
        </p:txBody>
      </p:sp>
    </p:spTree>
    <p:extLst>
      <p:ext uri="{BB962C8B-B14F-4D97-AF65-F5344CB8AC3E}">
        <p14:creationId xmlns:p14="http://schemas.microsoft.com/office/powerpoint/2010/main" val="2042265036"/>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820988-A152-D440-9701-C4F6C516B0D9}" type="datetimeFigureOut">
              <a:rPr lang="en-US" smtClean="0"/>
              <a:t>9/20/2015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9BA253-9A8F-774D-AF9F-5EA371E46380}" type="slidenum">
              <a:rPr lang="en-US" smtClean="0"/>
              <a:t>‹#›</a:t>
            </a:fld>
            <a:endParaRPr lang="en-US"/>
          </a:p>
        </p:txBody>
      </p:sp>
    </p:spTree>
    <p:extLst>
      <p:ext uri="{BB962C8B-B14F-4D97-AF65-F5344CB8AC3E}">
        <p14:creationId xmlns:p14="http://schemas.microsoft.com/office/powerpoint/2010/main" val="2387663780"/>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820988-A152-D440-9701-C4F6C516B0D9}" type="datetimeFigureOut">
              <a:rPr lang="en-US" smtClean="0"/>
              <a:t>9/20/2015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9BA253-9A8F-774D-AF9F-5EA371E46380}" type="slidenum">
              <a:rPr lang="en-US" smtClean="0"/>
              <a:t>‹#›</a:t>
            </a:fld>
            <a:endParaRPr lang="en-US"/>
          </a:p>
        </p:txBody>
      </p:sp>
    </p:spTree>
    <p:extLst>
      <p:ext uri="{BB962C8B-B14F-4D97-AF65-F5344CB8AC3E}">
        <p14:creationId xmlns:p14="http://schemas.microsoft.com/office/powerpoint/2010/main" val="1488043450"/>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820988-A152-D440-9701-C4F6C516B0D9}" type="datetimeFigureOut">
              <a:rPr lang="en-US" smtClean="0"/>
              <a:t>9/20/2015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9BA253-9A8F-774D-AF9F-5EA371E46380}" type="slidenum">
              <a:rPr lang="en-US" smtClean="0"/>
              <a:t>‹#›</a:t>
            </a:fld>
            <a:endParaRPr lang="en-US"/>
          </a:p>
        </p:txBody>
      </p:sp>
    </p:spTree>
    <p:extLst>
      <p:ext uri="{BB962C8B-B14F-4D97-AF65-F5344CB8AC3E}">
        <p14:creationId xmlns:p14="http://schemas.microsoft.com/office/powerpoint/2010/main" val="2736606006"/>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820988-A152-D440-9701-C4F6C516B0D9}" type="datetimeFigureOut">
              <a:rPr lang="en-US" smtClean="0"/>
              <a:t>9/20/2015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9BA253-9A8F-774D-AF9F-5EA371E46380}" type="slidenum">
              <a:rPr lang="en-US" smtClean="0"/>
              <a:t>‹#›</a:t>
            </a:fld>
            <a:endParaRPr lang="en-US"/>
          </a:p>
        </p:txBody>
      </p:sp>
    </p:spTree>
    <p:extLst>
      <p:ext uri="{BB962C8B-B14F-4D97-AF65-F5344CB8AC3E}">
        <p14:creationId xmlns:p14="http://schemas.microsoft.com/office/powerpoint/2010/main" val="1035848444"/>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820988-A152-D440-9701-C4F6C516B0D9}" type="datetimeFigureOut">
              <a:rPr lang="en-US" smtClean="0"/>
              <a:t>9/20/2015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9BA253-9A8F-774D-AF9F-5EA371E46380}" type="slidenum">
              <a:rPr lang="en-US" smtClean="0"/>
              <a:t>‹#›</a:t>
            </a:fld>
            <a:endParaRPr lang="en-US"/>
          </a:p>
        </p:txBody>
      </p:sp>
    </p:spTree>
    <p:extLst>
      <p:ext uri="{BB962C8B-B14F-4D97-AF65-F5344CB8AC3E}">
        <p14:creationId xmlns:p14="http://schemas.microsoft.com/office/powerpoint/2010/main" val="3260098047"/>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820988-A152-D440-9701-C4F6C516B0D9}" type="datetimeFigureOut">
              <a:rPr lang="en-US" smtClean="0"/>
              <a:t>9/20/2015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9BA253-9A8F-774D-AF9F-5EA371E46380}" type="slidenum">
              <a:rPr lang="en-US" smtClean="0"/>
              <a:t>‹#›</a:t>
            </a:fld>
            <a:endParaRPr lang="en-US"/>
          </a:p>
        </p:txBody>
      </p:sp>
    </p:spTree>
    <p:extLst>
      <p:ext uri="{BB962C8B-B14F-4D97-AF65-F5344CB8AC3E}">
        <p14:creationId xmlns:p14="http://schemas.microsoft.com/office/powerpoint/2010/main" val="4234599252"/>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820988-A152-D440-9701-C4F6C516B0D9}" type="datetimeFigureOut">
              <a:rPr lang="en-US" smtClean="0"/>
              <a:t>9/20/2015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9BA253-9A8F-774D-AF9F-5EA371E46380}" type="slidenum">
              <a:rPr lang="en-US" smtClean="0"/>
              <a:t>‹#›</a:t>
            </a:fld>
            <a:endParaRPr lang="en-US"/>
          </a:p>
        </p:txBody>
      </p:sp>
    </p:spTree>
    <p:extLst>
      <p:ext uri="{BB962C8B-B14F-4D97-AF65-F5344CB8AC3E}">
        <p14:creationId xmlns:p14="http://schemas.microsoft.com/office/powerpoint/2010/main" val="2584516390"/>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overcoming persecution through praise_c_nt.jpg"/>
          <p:cNvPicPr>
            <a:picLocks noChangeAspect="1"/>
          </p:cNvPicPr>
          <p:nvPr userDrawn="1"/>
        </p:nvPicPr>
        <p:blipFill rotWithShape="1">
          <a:blip r:embed="rId13">
            <a:extLst>
              <a:ext uri="{28A0092B-C50C-407E-A947-70E740481C1C}">
                <a14:useLocalDpi xmlns:a14="http://schemas.microsoft.com/office/drawing/2010/main" val="0"/>
              </a:ext>
            </a:extLst>
          </a:blip>
          <a:srcRect l="5791" t="8632" r="4167"/>
          <a:stretch/>
        </p:blipFill>
        <p:spPr>
          <a:xfrm>
            <a:off x="0" y="0"/>
            <a:ext cx="9144000" cy="6857999"/>
          </a:xfrm>
          <a:prstGeom prst="rect">
            <a:avLst/>
          </a:prstGeom>
        </p:spPr>
      </p:pic>
      <p:sp>
        <p:nvSpPr>
          <p:cNvPr id="2" name="Title Placeholder 1"/>
          <p:cNvSpPr>
            <a:spLocks noGrp="1"/>
          </p:cNvSpPr>
          <p:nvPr>
            <p:ph type="title"/>
          </p:nvPr>
        </p:nvSpPr>
        <p:spPr>
          <a:xfrm>
            <a:off x="457200" y="8461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181412"/>
            <a:ext cx="8229600" cy="3944751"/>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820988-A152-D440-9701-C4F6C516B0D9}" type="datetimeFigureOut">
              <a:rPr lang="en-US" smtClean="0"/>
              <a:t>9/20/2015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BA253-9A8F-774D-AF9F-5EA371E46380}" type="slidenum">
              <a:rPr lang="en-US" smtClean="0"/>
              <a:t>‹#›</a:t>
            </a:fld>
            <a:endParaRPr lang="en-US"/>
          </a:p>
        </p:txBody>
      </p:sp>
    </p:spTree>
    <p:extLst>
      <p:ext uri="{BB962C8B-B14F-4D97-AF65-F5344CB8AC3E}">
        <p14:creationId xmlns:p14="http://schemas.microsoft.com/office/powerpoint/2010/main" val="3647334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txStyles>
    <p:titleStyle>
      <a:lvl1pPr algn="l" defTabSz="4572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b="1"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b="1"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b="1"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b="1"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b="1"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overcoming persecution through praise_cb.jpg"/>
          <p:cNvPicPr>
            <a:picLocks noChangeAspect="1"/>
          </p:cNvPicPr>
          <p:nvPr/>
        </p:nvPicPr>
        <p:blipFill rotWithShape="1">
          <a:blip r:embed="rId2">
            <a:extLst>
              <a:ext uri="{28A0092B-C50C-407E-A947-70E740481C1C}">
                <a14:useLocalDpi xmlns:a14="http://schemas.microsoft.com/office/drawing/2010/main" val="0"/>
              </a:ext>
            </a:extLst>
          </a:blip>
          <a:srcRect l="10650" r="10593" b="21242"/>
          <a:stretch/>
        </p:blipFill>
        <p:spPr>
          <a:xfrm>
            <a:off x="0" y="0"/>
            <a:ext cx="9144000" cy="6858000"/>
          </a:xfrm>
          <a:prstGeom prst="rect">
            <a:avLst/>
          </a:prstGeom>
        </p:spPr>
      </p:pic>
      <p:sp>
        <p:nvSpPr>
          <p:cNvPr id="4" name="Title 3"/>
          <p:cNvSpPr>
            <a:spLocks noGrp="1"/>
          </p:cNvSpPr>
          <p:nvPr>
            <p:ph type="title"/>
          </p:nvPr>
        </p:nvSpPr>
        <p:spPr>
          <a:xfrm>
            <a:off x="457200" y="274638"/>
            <a:ext cx="8229600" cy="878459"/>
          </a:xfrm>
        </p:spPr>
        <p:txBody>
          <a:bodyPr/>
          <a:lstStyle/>
          <a:p>
            <a:r>
              <a:rPr lang="en-US" dirty="0" smtClean="0">
                <a:solidFill>
                  <a:schemeClr val="bg1"/>
                </a:solidFill>
              </a:rPr>
              <a:t>Luke 10:40–42</a:t>
            </a:r>
            <a:endParaRPr lang="en-US" dirty="0">
              <a:solidFill>
                <a:schemeClr val="bg1"/>
              </a:solidFill>
            </a:endParaRPr>
          </a:p>
        </p:txBody>
      </p:sp>
      <p:sp>
        <p:nvSpPr>
          <p:cNvPr id="6" name="TextBox 5"/>
          <p:cNvSpPr txBox="1"/>
          <p:nvPr/>
        </p:nvSpPr>
        <p:spPr>
          <a:xfrm>
            <a:off x="457200" y="1153097"/>
            <a:ext cx="8229600" cy="4524315"/>
          </a:xfrm>
          <a:prstGeom prst="rect">
            <a:avLst/>
          </a:prstGeom>
          <a:noFill/>
        </p:spPr>
        <p:txBody>
          <a:bodyPr wrap="square" rtlCol="0">
            <a:spAutoFit/>
          </a:bodyPr>
          <a:lstStyle/>
          <a:p>
            <a:r>
              <a:rPr lang="en-US" sz="3200" b="1" baseline="30000" dirty="0" smtClean="0">
                <a:solidFill>
                  <a:schemeClr val="bg1"/>
                </a:solidFill>
              </a:rPr>
              <a:t>40</a:t>
            </a:r>
            <a:r>
              <a:rPr lang="en-US" sz="3200" b="1" dirty="0" smtClean="0">
                <a:solidFill>
                  <a:schemeClr val="bg1"/>
                </a:solidFill>
              </a:rPr>
              <a:t> </a:t>
            </a:r>
            <a:r>
              <a:rPr lang="en-US" sz="3200" b="1" dirty="0">
                <a:solidFill>
                  <a:schemeClr val="bg1"/>
                </a:solidFill>
              </a:rPr>
              <a:t>But Martha was distracted with much serving. And she went up to him and said, “Lord, do you not care that my sister has left me to serve alone? Tell her then to help me.” </a:t>
            </a:r>
            <a:r>
              <a:rPr lang="en-US" sz="3200" b="1" baseline="30000" dirty="0">
                <a:solidFill>
                  <a:schemeClr val="bg1"/>
                </a:solidFill>
              </a:rPr>
              <a:t>41</a:t>
            </a:r>
            <a:r>
              <a:rPr lang="en-US" sz="3200" b="1" dirty="0">
                <a:solidFill>
                  <a:schemeClr val="bg1"/>
                </a:solidFill>
              </a:rPr>
              <a:t> But the Lord answered her, “Martha, Martha, you are anxious and troubled about many things, </a:t>
            </a:r>
            <a:r>
              <a:rPr lang="en-US" sz="3200" b="1" baseline="30000" dirty="0">
                <a:solidFill>
                  <a:schemeClr val="bg1"/>
                </a:solidFill>
              </a:rPr>
              <a:t>42</a:t>
            </a:r>
            <a:r>
              <a:rPr lang="en-US" sz="3200" b="1" dirty="0">
                <a:solidFill>
                  <a:schemeClr val="bg1"/>
                </a:solidFill>
              </a:rPr>
              <a:t> but one thing is necessary. Mary has chosen the good portion, which will not be taken away from her.” </a:t>
            </a:r>
          </a:p>
        </p:txBody>
      </p:sp>
    </p:spTree>
    <p:extLst>
      <p:ext uri="{BB962C8B-B14F-4D97-AF65-F5344CB8AC3E}">
        <p14:creationId xmlns:p14="http://schemas.microsoft.com/office/powerpoint/2010/main" val="1536650196"/>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25538023"/>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3" name="Picture 2" descr="lesson.04.pow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718885346"/>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god of Success.</a:t>
            </a:r>
            <a:endParaRPr lang="en-US" dirty="0"/>
          </a:p>
        </p:txBody>
      </p:sp>
      <p:sp>
        <p:nvSpPr>
          <p:cNvPr id="3" name="Content Placeholder 2"/>
          <p:cNvSpPr>
            <a:spLocks noGrp="1"/>
          </p:cNvSpPr>
          <p:nvPr>
            <p:ph idx="1"/>
          </p:nvPr>
        </p:nvSpPr>
        <p:spPr/>
        <p:txBody>
          <a:bodyPr/>
          <a:lstStyle/>
          <a:p>
            <a:r>
              <a:rPr lang="en-US" dirty="0" smtClean="0"/>
              <a:t>Genesis 3:4–5</a:t>
            </a:r>
          </a:p>
          <a:p>
            <a:r>
              <a:rPr lang="en-US" dirty="0" smtClean="0"/>
              <a:t>Luke 18:18–23</a:t>
            </a:r>
          </a:p>
          <a:p>
            <a:r>
              <a:rPr lang="en-US" dirty="0" smtClean="0"/>
              <a:t>Matthew 16:24–26</a:t>
            </a:r>
          </a:p>
          <a:p>
            <a:r>
              <a:rPr lang="en-US" dirty="0" smtClean="0"/>
              <a:t>Success on Judgment Day is being able to say, “Lord you alone are my success.”</a:t>
            </a:r>
            <a:endParaRPr lang="en-US" dirty="0"/>
          </a:p>
        </p:txBody>
      </p:sp>
    </p:spTree>
    <p:extLst>
      <p:ext uri="{BB962C8B-B14F-4D97-AF65-F5344CB8AC3E}">
        <p14:creationId xmlns:p14="http://schemas.microsoft.com/office/powerpoint/2010/main" val="2138591468"/>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god of Money. </a:t>
            </a:r>
            <a:endParaRPr lang="en-US" dirty="0"/>
          </a:p>
        </p:txBody>
      </p:sp>
      <p:sp>
        <p:nvSpPr>
          <p:cNvPr id="3" name="Content Placeholder 2"/>
          <p:cNvSpPr>
            <a:spLocks noGrp="1"/>
          </p:cNvSpPr>
          <p:nvPr>
            <p:ph idx="1"/>
          </p:nvPr>
        </p:nvSpPr>
        <p:spPr>
          <a:xfrm>
            <a:off x="457200" y="2181412"/>
            <a:ext cx="8229600" cy="4486088"/>
          </a:xfrm>
        </p:spPr>
        <p:txBody>
          <a:bodyPr>
            <a:normAutofit/>
          </a:bodyPr>
          <a:lstStyle/>
          <a:p>
            <a:r>
              <a:rPr lang="en-US" dirty="0" smtClean="0"/>
              <a:t>Luke 12:13–15</a:t>
            </a:r>
          </a:p>
          <a:p>
            <a:r>
              <a:rPr lang="en-US" dirty="0" smtClean="0"/>
              <a:t>Matthew 6:24</a:t>
            </a:r>
          </a:p>
          <a:p>
            <a:r>
              <a:rPr lang="en-US" dirty="0" smtClean="0"/>
              <a:t>Luke 12:16–19</a:t>
            </a:r>
          </a:p>
          <a:p>
            <a:pPr lvl="1"/>
            <a:r>
              <a:rPr lang="en-US" dirty="0" smtClean="0"/>
              <a:t>Money is his security.</a:t>
            </a:r>
          </a:p>
          <a:p>
            <a:pPr lvl="1"/>
            <a:r>
              <a:rPr lang="en-US" dirty="0" smtClean="0"/>
              <a:t>Money is his satisfaction.</a:t>
            </a:r>
          </a:p>
          <a:p>
            <a:pPr lvl="1"/>
            <a:r>
              <a:rPr lang="en-US" dirty="0" smtClean="0"/>
              <a:t>Money is his significance.</a:t>
            </a:r>
          </a:p>
          <a:p>
            <a:r>
              <a:rPr lang="en-US" dirty="0" smtClean="0"/>
              <a:t>Psalm 24:1</a:t>
            </a:r>
          </a:p>
          <a:p>
            <a:r>
              <a:rPr lang="en-US" dirty="0" smtClean="0"/>
              <a:t>“In God We Trust?”</a:t>
            </a:r>
          </a:p>
        </p:txBody>
      </p:sp>
    </p:spTree>
    <p:extLst>
      <p:ext uri="{BB962C8B-B14F-4D97-AF65-F5344CB8AC3E}">
        <p14:creationId xmlns:p14="http://schemas.microsoft.com/office/powerpoint/2010/main" val="1137641264"/>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god of Achievement.</a:t>
            </a:r>
            <a:endParaRPr lang="en-US" dirty="0"/>
          </a:p>
        </p:txBody>
      </p:sp>
      <p:sp>
        <p:nvSpPr>
          <p:cNvPr id="3" name="Content Placeholder 2"/>
          <p:cNvSpPr>
            <a:spLocks noGrp="1"/>
          </p:cNvSpPr>
          <p:nvPr>
            <p:ph idx="1"/>
          </p:nvPr>
        </p:nvSpPr>
        <p:spPr/>
        <p:txBody>
          <a:bodyPr/>
          <a:lstStyle/>
          <a:p>
            <a:r>
              <a:rPr lang="en-US" dirty="0" smtClean="0"/>
              <a:t>Luke 10:40–42</a:t>
            </a:r>
          </a:p>
          <a:p>
            <a:pPr lvl="1"/>
            <a:r>
              <a:rPr lang="en-US" dirty="0" smtClean="0"/>
              <a:t>Martha was distracted. </a:t>
            </a:r>
          </a:p>
          <a:p>
            <a:pPr lvl="1"/>
            <a:r>
              <a:rPr lang="en-US" dirty="0" smtClean="0"/>
              <a:t>Mary had chosen.</a:t>
            </a:r>
          </a:p>
          <a:p>
            <a:r>
              <a:rPr lang="en-US" dirty="0" smtClean="0"/>
              <a:t>Psalm 46:10 </a:t>
            </a:r>
          </a:p>
          <a:p>
            <a:r>
              <a:rPr lang="en-US" dirty="0" smtClean="0"/>
              <a:t>Choose what </a:t>
            </a:r>
            <a:r>
              <a:rPr lang="en-US" smtClean="0"/>
              <a:t>is better.</a:t>
            </a:r>
            <a:endParaRPr lang="en-US" dirty="0" smtClean="0"/>
          </a:p>
          <a:p>
            <a:pPr lvl="1"/>
            <a:r>
              <a:rPr lang="en-US" dirty="0" smtClean="0"/>
              <a:t>2 Corinthians 4:18</a:t>
            </a:r>
            <a:endParaRPr lang="en-US" dirty="0"/>
          </a:p>
        </p:txBody>
      </p:sp>
    </p:spTree>
    <p:extLst>
      <p:ext uri="{BB962C8B-B14F-4D97-AF65-F5344CB8AC3E}">
        <p14:creationId xmlns:p14="http://schemas.microsoft.com/office/powerpoint/2010/main" val="4081576657"/>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79271748"/>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131</TotalTime>
  <Words>176</Words>
  <Application>Microsoft Office PowerPoint</Application>
  <PresentationFormat>On-screen Show (4:3)</PresentationFormat>
  <Paragraphs>23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Luke 10:40–42</vt:lpstr>
      <vt:lpstr>PowerPoint Presentation</vt:lpstr>
      <vt:lpstr>PowerPoint Presentation</vt:lpstr>
      <vt:lpstr>The god of Success.</vt:lpstr>
      <vt:lpstr>The god of Money. </vt:lpstr>
      <vt:lpstr>The god of Achievement.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Exodus 20:3–5</dc:title>
  <dc:creator>TERRY  FRANCIS</dc:creator>
  <cp:lastModifiedBy>Owner</cp:lastModifiedBy>
  <cp:revision>13</cp:revision>
  <dcterms:created xsi:type="dcterms:W3CDTF">2015-09-06T10:07:41Z</dcterms:created>
  <dcterms:modified xsi:type="dcterms:W3CDTF">2015-09-20T13:26:49Z</dcterms:modified>
</cp:coreProperties>
</file>