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64" r:id="rId6"/>
    <p:sldId id="265" r:id="rId7"/>
    <p:sldId id="266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0" autoAdjust="0"/>
    <p:restoredTop sz="86430" autoAdjust="0"/>
  </p:normalViewPr>
  <p:slideViewPr>
    <p:cSldViewPr snapToGrid="0" snapToObjects="1">
      <p:cViewPr>
        <p:scale>
          <a:sx n="112" d="100"/>
          <a:sy n="112" d="100"/>
        </p:scale>
        <p:origin x="-158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7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8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7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6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6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4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0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4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9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9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1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coming persecution through praise_c_nt.jp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1" t="8632" r="4167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81412"/>
            <a:ext cx="8229600" cy="3944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20988-A152-D440-9701-C4F6C516B0D9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3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coming persecution through praise_cb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50" r="10593" b="21242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845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Ecclesiastes 2:1–2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01322"/>
            <a:ext cx="822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>
                <a:solidFill>
                  <a:schemeClr val="bg1"/>
                </a:solidFill>
              </a:rPr>
              <a:t>1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chemeClr val="bg1"/>
                </a:solidFill>
              </a:rPr>
              <a:t>I said in my heart, “Come now, I will test you with pleasure; enjoy yourself.” But behold, this also was vanity. </a:t>
            </a:r>
            <a:r>
              <a:rPr lang="en-US" sz="3600" b="1" baseline="30000" dirty="0">
                <a:solidFill>
                  <a:schemeClr val="bg1"/>
                </a:solidFill>
              </a:rPr>
              <a:t>2</a:t>
            </a:r>
            <a:r>
              <a:rPr lang="en-US" sz="3600" b="1" dirty="0">
                <a:solidFill>
                  <a:schemeClr val="bg1"/>
                </a:solidFill>
              </a:rPr>
              <a:t> I said of laughter, “It is mad,” and of pleasure</a:t>
            </a:r>
            <a:r>
              <a:rPr lang="en-US" sz="3600" dirty="0"/>
              <a:t>, “What </a:t>
            </a:r>
            <a:r>
              <a:rPr lang="en-US" sz="3200" dirty="0"/>
              <a:t>use is it?”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30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coming persecution through praise_cb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50" r="10593" b="21242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845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Ecclesiastes 2:9–11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153097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rgbClr val="FFFFFF"/>
                </a:solidFill>
              </a:rPr>
              <a:t>9</a:t>
            </a:r>
            <a:r>
              <a:rPr lang="en-US" sz="3200" b="1" dirty="0" smtClean="0">
                <a:solidFill>
                  <a:srgbClr val="FFFFFF"/>
                </a:solidFill>
              </a:rPr>
              <a:t> </a:t>
            </a:r>
            <a:r>
              <a:rPr lang="en-US" sz="3200" b="1" dirty="0">
                <a:solidFill>
                  <a:srgbClr val="FFFFFF"/>
                </a:solidFill>
              </a:rPr>
              <a:t>So I became great and surpassed all who were before me in Jerusalem. Also my wisdom remained with me. </a:t>
            </a:r>
            <a:r>
              <a:rPr lang="en-US" sz="3200" b="1" baseline="30000" dirty="0">
                <a:solidFill>
                  <a:srgbClr val="FFFFFF"/>
                </a:solidFill>
              </a:rPr>
              <a:t>10</a:t>
            </a:r>
            <a:r>
              <a:rPr lang="en-US" sz="3200" b="1" dirty="0">
                <a:solidFill>
                  <a:srgbClr val="FFFFFF"/>
                </a:solidFill>
              </a:rPr>
              <a:t> And whatever my eyes desired I did not keep from them. I kept my heart from no pleasure, for my heart found pleasure in all my toil, and this was my reward for all my toil. </a:t>
            </a:r>
            <a:r>
              <a:rPr lang="en-US" sz="3200" b="1" baseline="30000" dirty="0">
                <a:solidFill>
                  <a:srgbClr val="FFFFFF"/>
                </a:solidFill>
              </a:rPr>
              <a:t>11</a:t>
            </a:r>
            <a:r>
              <a:rPr lang="en-US" sz="3200" b="1" dirty="0">
                <a:solidFill>
                  <a:srgbClr val="FFFFFF"/>
                </a:solidFill>
              </a:rPr>
              <a:t> Then I considered all that my hands had done and the toil I had expended in doing it, and behold, all was vanity and a striving after wind, and there was nothing to be gained under the sun. </a:t>
            </a:r>
          </a:p>
        </p:txBody>
      </p:sp>
    </p:spTree>
    <p:extLst>
      <p:ext uri="{BB962C8B-B14F-4D97-AF65-F5344CB8AC3E}">
        <p14:creationId xmlns:p14="http://schemas.microsoft.com/office/powerpoint/2010/main" val="153665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553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sson.03.pleasu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88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god of food.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Ecclesiastes 9:7</a:t>
            </a:r>
          </a:p>
          <a:p>
            <a:r>
              <a:rPr lang="en-US" dirty="0" smtClean="0"/>
              <a:t>Genesis 9:1–3</a:t>
            </a:r>
          </a:p>
          <a:p>
            <a:r>
              <a:rPr lang="en-US" dirty="0" smtClean="0"/>
              <a:t>John 6:25–27, 66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09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god of sex.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Genesis 2:24–25</a:t>
            </a:r>
          </a:p>
          <a:p>
            <a:r>
              <a:rPr lang="en-US" dirty="0" smtClean="0"/>
              <a:t>2 Samuel 13:2, 15</a:t>
            </a:r>
          </a:p>
        </p:txBody>
      </p:sp>
    </p:spTree>
    <p:extLst>
      <p:ext uri="{BB962C8B-B14F-4D97-AF65-F5344CB8AC3E}">
        <p14:creationId xmlns:p14="http://schemas.microsoft.com/office/powerpoint/2010/main" val="194398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god of entertainment.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entertainment gods:</a:t>
            </a:r>
          </a:p>
          <a:p>
            <a:pPr lvl="1"/>
            <a:r>
              <a:rPr lang="en-US" dirty="0" smtClean="0"/>
              <a:t>Sports</a:t>
            </a:r>
          </a:p>
          <a:p>
            <a:pPr lvl="1"/>
            <a:r>
              <a:rPr lang="en-US" dirty="0" smtClean="0"/>
              <a:t>Video Games</a:t>
            </a:r>
          </a:p>
          <a:p>
            <a:pPr lvl="1"/>
            <a:r>
              <a:rPr lang="en-US" smtClean="0"/>
              <a:t>Social Networking</a:t>
            </a:r>
            <a:endParaRPr lang="en-US"/>
          </a:p>
          <a:p>
            <a:r>
              <a:rPr lang="en-US" dirty="0" smtClean="0"/>
              <a:t>Ecclesiastes 2:1–8</a:t>
            </a:r>
          </a:p>
          <a:p>
            <a:r>
              <a:rPr lang="en-US" dirty="0" smtClean="0"/>
              <a:t>Ecclesiastes 2:9–11</a:t>
            </a:r>
          </a:p>
          <a:p>
            <a:r>
              <a:rPr lang="en-US" dirty="0" smtClean="0"/>
              <a:t>Ecclesiastes 12:13–14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41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927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205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Ecclesiastes 2:1–2</vt:lpstr>
      <vt:lpstr>Ecclesiastes 2:9–11</vt:lpstr>
      <vt:lpstr>PowerPoint Presentation</vt:lpstr>
      <vt:lpstr>PowerPoint Presentation</vt:lpstr>
      <vt:lpstr>The god of food.</vt:lpstr>
      <vt:lpstr>The god of sex. </vt:lpstr>
      <vt:lpstr>The god of entertainment.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Exodus 20:3–5</dc:title>
  <dc:creator>TERRY  FRANCIS</dc:creator>
  <cp:lastModifiedBy>Owner</cp:lastModifiedBy>
  <cp:revision>10</cp:revision>
  <dcterms:created xsi:type="dcterms:W3CDTF">2015-09-06T10:07:41Z</dcterms:created>
  <dcterms:modified xsi:type="dcterms:W3CDTF">2015-09-13T02:05:53Z</dcterms:modified>
</cp:coreProperties>
</file>