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>
        <p:scale>
          <a:sx n="112" d="100"/>
          <a:sy n="112" d="100"/>
        </p:scale>
        <p:origin x="-158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7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7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2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1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1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5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4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0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8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41E3-CD46-9747-AD94-FA439F692CFF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0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neric_content_b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0" t="7938"/>
          <a:stretch/>
        </p:blipFill>
        <p:spPr>
          <a:xfrm>
            <a:off x="0" y="-45839"/>
            <a:ext cx="9160493" cy="69533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841E3-CD46-9747-AD94-FA439F692CFF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0DD9A-03D6-6844-AF97-95FFFABE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0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956"/>
          </a:xfrm>
        </p:spPr>
        <p:txBody>
          <a:bodyPr/>
          <a:lstStyle/>
          <a:p>
            <a:r>
              <a:rPr lang="en-US" dirty="0" smtClean="0"/>
              <a:t>Ephesians 3:20–21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224348"/>
            <a:ext cx="8447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20</a:t>
            </a:r>
            <a:r>
              <a:rPr lang="en-US" sz="3600" b="1" dirty="0" smtClean="0"/>
              <a:t> </a:t>
            </a:r>
            <a:r>
              <a:rPr lang="en-US" sz="3600" b="1" dirty="0"/>
              <a:t>Now to him who is able to do far more abundantly than all that we ask or think, according to the power at work within us, </a:t>
            </a:r>
            <a:r>
              <a:rPr lang="en-US" sz="3600" b="1" baseline="30000" dirty="0"/>
              <a:t>21</a:t>
            </a:r>
            <a:r>
              <a:rPr lang="en-US" sz="3600" b="1" dirty="0"/>
              <a:t> to him be glory in the church and in Christ Jesus throughout all generations, forever and ever. Amen. </a:t>
            </a:r>
          </a:p>
        </p:txBody>
      </p:sp>
    </p:spTree>
    <p:extLst>
      <p:ext uri="{BB962C8B-B14F-4D97-AF65-F5344CB8AC3E}">
        <p14:creationId xmlns:p14="http://schemas.microsoft.com/office/powerpoint/2010/main" val="281070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60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phesians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41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Paul’s prayer for strengthening.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84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Ephesians 3:1, 14</a:t>
            </a:r>
          </a:p>
          <a:p>
            <a:r>
              <a:rPr lang="en-US" dirty="0" smtClean="0"/>
              <a:t>Paul’s ministry of the mystery of Christ.</a:t>
            </a:r>
          </a:p>
          <a:p>
            <a:pPr lvl="1"/>
            <a:r>
              <a:rPr lang="en-US" dirty="0" smtClean="0"/>
              <a:t>Ephesians 3:2–13</a:t>
            </a:r>
          </a:p>
          <a:p>
            <a:r>
              <a:rPr lang="en-US" dirty="0" smtClean="0"/>
              <a:t>Paul’s petition on their behalf: </a:t>
            </a:r>
          </a:p>
          <a:p>
            <a:pPr lvl="1"/>
            <a:r>
              <a:rPr lang="en-US" dirty="0" smtClean="0"/>
              <a:t>That they would be strengthened. </a:t>
            </a:r>
          </a:p>
          <a:p>
            <a:pPr lvl="1"/>
            <a:r>
              <a:rPr lang="en-US" dirty="0" smtClean="0"/>
              <a:t>That Christ would dwell in their hearts. </a:t>
            </a:r>
          </a:p>
          <a:p>
            <a:pPr lvl="1"/>
            <a:r>
              <a:rPr lang="en-US" dirty="0" smtClean="0"/>
              <a:t>That they would comprehend the depth of God’s gift for them. </a:t>
            </a:r>
          </a:p>
          <a:p>
            <a:pPr lvl="1"/>
            <a:r>
              <a:rPr lang="en-US" dirty="0" smtClean="0"/>
              <a:t>That they would be filled with the </a:t>
            </a:r>
            <a:r>
              <a:rPr lang="en-US" dirty="0" err="1" smtClean="0"/>
              <a:t>fulness</a:t>
            </a:r>
            <a:r>
              <a:rPr lang="en-US" dirty="0" smtClean="0"/>
              <a:t> of God.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83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need to appreciate the mystery. </a:t>
            </a:r>
          </a:p>
          <a:p>
            <a:r>
              <a:rPr lang="en-US" dirty="0" smtClean="0"/>
              <a:t>We are one. </a:t>
            </a:r>
          </a:p>
          <a:p>
            <a:r>
              <a:rPr lang="en-US" dirty="0" smtClean="0"/>
              <a:t>The mystery was God’s eternal purpose. </a:t>
            </a:r>
          </a:p>
          <a:p>
            <a:r>
              <a:rPr lang="en-US" dirty="0" smtClean="0"/>
              <a:t>The church is part of that eternal purpose. </a:t>
            </a:r>
          </a:p>
          <a:p>
            <a:r>
              <a:rPr lang="en-US" dirty="0" smtClean="0"/>
              <a:t>We must appreciate salvation.</a:t>
            </a:r>
          </a:p>
          <a:p>
            <a:r>
              <a:rPr lang="en-US" dirty="0" smtClean="0"/>
              <a:t>God works in us in amazing ways. </a:t>
            </a:r>
          </a:p>
          <a:p>
            <a:r>
              <a:rPr lang="en-US" dirty="0" smtClean="0"/>
              <a:t>Don’t lose heart.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2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5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164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Ephesians 3:20–21</vt:lpstr>
      <vt:lpstr>PowerPoint Presentation</vt:lpstr>
      <vt:lpstr>PowerPoint Presentation</vt:lpstr>
      <vt:lpstr>Paul’s prayer for strengthening.</vt:lpstr>
      <vt:lpstr>What do we learn?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1:15–17</dc:title>
  <dc:creator>TERRY  FRANCIS</dc:creator>
  <cp:lastModifiedBy>Owner</cp:lastModifiedBy>
  <cp:revision>10</cp:revision>
  <dcterms:created xsi:type="dcterms:W3CDTF">2015-07-12T11:05:21Z</dcterms:created>
  <dcterms:modified xsi:type="dcterms:W3CDTF">2015-09-13T02:06:15Z</dcterms:modified>
</cp:coreProperties>
</file>