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84" y="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7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8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7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6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6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4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0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4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9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9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1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coming persecution through praise_c_nt.jp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1" t="8632" r="4167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81412"/>
            <a:ext cx="8229600" cy="3944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20988-A152-D440-9701-C4F6C516B0D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3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coming persecution through praise_cb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50" r="10593" b="21242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845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2 Timothy 4:3–4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01322"/>
            <a:ext cx="8229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rgbClr val="FFFFFF"/>
                </a:solidFill>
              </a:rPr>
              <a:t>3</a:t>
            </a:r>
            <a:r>
              <a:rPr lang="en-US" sz="3200" b="1" dirty="0" smtClean="0">
                <a:solidFill>
                  <a:srgbClr val="FFFFFF"/>
                </a:solidFill>
              </a:rPr>
              <a:t> </a:t>
            </a:r>
            <a:r>
              <a:rPr lang="en-US" sz="3200" b="1" dirty="0">
                <a:solidFill>
                  <a:srgbClr val="FFFFFF"/>
                </a:solidFill>
              </a:rPr>
              <a:t>For the time is coming when people will not endure sound teaching, but having itching ears they will accumulate for themselves teachers to suit their own passions, </a:t>
            </a:r>
            <a:r>
              <a:rPr lang="en-US" sz="3200" b="1" baseline="30000" dirty="0">
                <a:solidFill>
                  <a:srgbClr val="FFFFFF"/>
                </a:solidFill>
              </a:rPr>
              <a:t>4</a:t>
            </a:r>
            <a:r>
              <a:rPr lang="en-US" sz="3200" b="1" dirty="0">
                <a:solidFill>
                  <a:srgbClr val="FFFFFF"/>
                </a:solidFill>
              </a:rPr>
              <a:t> and will turn away from listening to the truth and wander off into myths.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30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553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esson.02.christianit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88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Christianity is idolatry when </a:t>
            </a:r>
            <a:br>
              <a:rPr lang="en-US" dirty="0" smtClean="0"/>
            </a:br>
            <a:r>
              <a:rPr lang="en-US" dirty="0" smtClean="0"/>
              <a:t>God serves us.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Psalm 145:1–3</a:t>
            </a:r>
          </a:p>
          <a:p>
            <a:r>
              <a:rPr lang="en-US" dirty="0" smtClean="0"/>
              <a:t>Acts 17:26–28</a:t>
            </a:r>
          </a:p>
          <a:p>
            <a:r>
              <a:rPr lang="en-US" dirty="0" smtClean="0"/>
              <a:t>Hebrews 11:6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98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Christianity is idolatry when we change who God is.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Isaiah 44:14–20</a:t>
            </a:r>
          </a:p>
          <a:p>
            <a:r>
              <a:rPr lang="en-US" dirty="0" smtClean="0"/>
              <a:t>Jeremiah 10:2–5</a:t>
            </a:r>
          </a:p>
          <a:p>
            <a:r>
              <a:rPr lang="en-US" dirty="0" smtClean="0"/>
              <a:t>Romans 1:18–23; 28–32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29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Christianity is idolatry when we change doctrine to serve ourselves.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Numbers 22:4–6</a:t>
            </a:r>
          </a:p>
          <a:p>
            <a:r>
              <a:rPr lang="en-US" dirty="0" smtClean="0"/>
              <a:t>2 Timothy 4:3–4</a:t>
            </a:r>
          </a:p>
          <a:p>
            <a:r>
              <a:rPr lang="en-US" smtClean="0"/>
              <a:t>Jeremiah 29:11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75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927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95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2 Timothy 4:3–4</vt:lpstr>
      <vt:lpstr>PowerPoint Presentation</vt:lpstr>
      <vt:lpstr>PowerPoint Presentation</vt:lpstr>
      <vt:lpstr>Christianity is idolatry when  God serves us.</vt:lpstr>
      <vt:lpstr>Christianity is idolatry when we change who God is.</vt:lpstr>
      <vt:lpstr>Christianity is idolatry when we change doctrine to serve ourselves.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Exodus 20:3–5</dc:title>
  <dc:creator>TERRY  FRANCIS</dc:creator>
  <cp:lastModifiedBy>BoothR</cp:lastModifiedBy>
  <cp:revision>5</cp:revision>
  <dcterms:created xsi:type="dcterms:W3CDTF">2015-09-06T10:07:41Z</dcterms:created>
  <dcterms:modified xsi:type="dcterms:W3CDTF">2015-09-06T13:53:13Z</dcterms:modified>
</cp:coreProperties>
</file>