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84" y="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0988-A152-D440-9701-C4F6C516B0D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A253-9A8F-774D-AF9F-5EA371E46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07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0988-A152-D440-9701-C4F6C516B0D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A253-9A8F-774D-AF9F-5EA371E46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8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0988-A152-D440-9701-C4F6C516B0D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A253-9A8F-774D-AF9F-5EA371E46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77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0988-A152-D440-9701-C4F6C516B0D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A253-9A8F-774D-AF9F-5EA371E46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6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0988-A152-D440-9701-C4F6C516B0D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A253-9A8F-774D-AF9F-5EA371E46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63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0988-A152-D440-9701-C4F6C516B0D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A253-9A8F-774D-AF9F-5EA371E46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43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0988-A152-D440-9701-C4F6C516B0D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A253-9A8F-774D-AF9F-5EA371E46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06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0988-A152-D440-9701-C4F6C516B0D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A253-9A8F-774D-AF9F-5EA371E46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84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0988-A152-D440-9701-C4F6C516B0D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A253-9A8F-774D-AF9F-5EA371E46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98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0988-A152-D440-9701-C4F6C516B0D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A253-9A8F-774D-AF9F-5EA371E46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59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0988-A152-D440-9701-C4F6C516B0D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A253-9A8F-774D-AF9F-5EA371E46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51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coming persecution through praise_c_nt.jpg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1" t="8632" r="4167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81412"/>
            <a:ext cx="8229600" cy="3944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20988-A152-D440-9701-C4F6C516B0D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BA253-9A8F-774D-AF9F-5EA371E46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334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coming persecution through praise_cb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50" r="10593" b="21242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845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Exodus 20:3–5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028800"/>
            <a:ext cx="8229600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solidFill>
                  <a:srgbClr val="FFFFFF"/>
                </a:solidFill>
              </a:rPr>
              <a:t>3</a:t>
            </a:r>
            <a:r>
              <a:rPr lang="en-US" sz="3200" b="1" dirty="0" smtClean="0">
                <a:solidFill>
                  <a:srgbClr val="FFFFFF"/>
                </a:solidFill>
              </a:rPr>
              <a:t> </a:t>
            </a:r>
            <a:r>
              <a:rPr lang="en-US" sz="3200" b="1" dirty="0">
                <a:solidFill>
                  <a:srgbClr val="FFFFFF"/>
                </a:solidFill>
              </a:rPr>
              <a:t>“You shall have no other gods before me. </a:t>
            </a:r>
            <a:r>
              <a:rPr lang="en-US" sz="3200" b="1" baseline="30000" dirty="0">
                <a:solidFill>
                  <a:srgbClr val="FFFFFF"/>
                </a:solidFill>
              </a:rPr>
              <a:t>4</a:t>
            </a:r>
            <a:r>
              <a:rPr lang="en-US" sz="3200" b="1" dirty="0">
                <a:solidFill>
                  <a:srgbClr val="FFFFFF"/>
                </a:solidFill>
              </a:rPr>
              <a:t> “You shall not make for yourself a carved image, or any likeness of anything that is in heaven above, or that is in the earth beneath, or that is in the water under the earth. </a:t>
            </a:r>
            <a:r>
              <a:rPr lang="en-US" sz="3200" b="1" baseline="30000" dirty="0">
                <a:solidFill>
                  <a:srgbClr val="FFFFFF"/>
                </a:solidFill>
              </a:rPr>
              <a:t>5</a:t>
            </a:r>
            <a:r>
              <a:rPr lang="en-US" sz="3200" b="1" dirty="0">
                <a:solidFill>
                  <a:srgbClr val="FFFFFF"/>
                </a:solidFill>
              </a:rPr>
              <a:t> You shall not bow down to them or serve them, for I the </a:t>
            </a:r>
            <a:r>
              <a:rPr lang="en-US" sz="3200" b="1" cap="small" dirty="0">
                <a:solidFill>
                  <a:srgbClr val="FFFFFF"/>
                </a:solidFill>
              </a:rPr>
              <a:t>Lord</a:t>
            </a:r>
            <a:r>
              <a:rPr lang="en-US" sz="3200" b="1" dirty="0">
                <a:solidFill>
                  <a:srgbClr val="FFFFFF"/>
                </a:solidFill>
              </a:rPr>
              <a:t> your God am a jealous God, visiting the iniquity of the fathers on the children to the third and the fourth generation of those who hate me, </a:t>
            </a:r>
          </a:p>
        </p:txBody>
      </p:sp>
    </p:spTree>
    <p:extLst>
      <p:ext uri="{BB962C8B-B14F-4D97-AF65-F5344CB8AC3E}">
        <p14:creationId xmlns:p14="http://schemas.microsoft.com/office/powerpoint/2010/main" val="264530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5538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esson.01.batt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885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war within.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Exodus 20:1–6</a:t>
            </a:r>
          </a:p>
          <a:p>
            <a:r>
              <a:rPr lang="en-US" dirty="0" smtClean="0"/>
              <a:t>Joshua 24:14</a:t>
            </a:r>
          </a:p>
          <a:p>
            <a:r>
              <a:rPr lang="en-US" dirty="0" smtClean="0"/>
              <a:t>Isaiah 44:13–17</a:t>
            </a:r>
          </a:p>
          <a:p>
            <a:r>
              <a:rPr lang="en-US" dirty="0" smtClean="0"/>
              <a:t>Psalm 106:19–20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98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your heart…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Proverbs 4:23</a:t>
            </a:r>
          </a:p>
          <a:p>
            <a:r>
              <a:rPr lang="en-US" dirty="0" smtClean="0"/>
              <a:t>Proverbs 27:19</a:t>
            </a:r>
          </a:p>
          <a:p>
            <a:r>
              <a:rPr lang="en-US" dirty="0" smtClean="0"/>
              <a:t>Matthew 6:19–21</a:t>
            </a:r>
          </a:p>
          <a:p>
            <a:r>
              <a:rPr lang="en-US" dirty="0" smtClean="0"/>
              <a:t>Psalm 46:1–2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895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forgotten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Exodus 34:14</a:t>
            </a:r>
          </a:p>
          <a:p>
            <a:r>
              <a:rPr lang="en-US" dirty="0" smtClean="0"/>
              <a:t>His name is JEALOUS.</a:t>
            </a:r>
          </a:p>
          <a:p>
            <a:r>
              <a:rPr lang="en-US" dirty="0" smtClean="0"/>
              <a:t>James 4:4–7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9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who you will serve.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Joshua 24:14–15</a:t>
            </a:r>
          </a:p>
          <a:p>
            <a:r>
              <a:rPr lang="en-US" dirty="0" smtClean="0"/>
              <a:t>You can serve the gods of your fathers. </a:t>
            </a:r>
          </a:p>
          <a:p>
            <a:r>
              <a:rPr lang="en-US" dirty="0" smtClean="0"/>
              <a:t>You can serve the gods of your past. </a:t>
            </a:r>
          </a:p>
          <a:p>
            <a:r>
              <a:rPr lang="en-US" dirty="0" smtClean="0"/>
              <a:t>You can serve the gods of your culture.</a:t>
            </a:r>
          </a:p>
          <a:p>
            <a:r>
              <a:rPr lang="en-US" dirty="0" smtClean="0"/>
              <a:t>You </a:t>
            </a:r>
            <a:r>
              <a:rPr lang="en-US" smtClean="0"/>
              <a:t>can serve God.</a:t>
            </a:r>
          </a:p>
        </p:txBody>
      </p:sp>
    </p:spTree>
    <p:extLst>
      <p:ext uri="{BB962C8B-B14F-4D97-AF65-F5344CB8AC3E}">
        <p14:creationId xmlns:p14="http://schemas.microsoft.com/office/powerpoint/2010/main" val="2879355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927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175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Exodus 20:3–5</vt:lpstr>
      <vt:lpstr>PowerPoint Presentation</vt:lpstr>
      <vt:lpstr>PowerPoint Presentation</vt:lpstr>
      <vt:lpstr>The war within.</vt:lpstr>
      <vt:lpstr>Search your heart…</vt:lpstr>
      <vt:lpstr>God’s forgotten name</vt:lpstr>
      <vt:lpstr>Choose who you will serve.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Exodus 20:3–5</dc:title>
  <dc:creator>TERRY  FRANCIS</dc:creator>
  <cp:lastModifiedBy>BoothR</cp:lastModifiedBy>
  <cp:revision>2</cp:revision>
  <dcterms:created xsi:type="dcterms:W3CDTF">2015-09-06T10:07:41Z</dcterms:created>
  <dcterms:modified xsi:type="dcterms:W3CDTF">2015-09-06T13:53:51Z</dcterms:modified>
</cp:coreProperties>
</file>