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96" r:id="rId6"/>
    <p:sldId id="29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1" autoAdjust="0"/>
    <p:restoredTop sz="86410" autoAdjust="0"/>
  </p:normalViewPr>
  <p:slideViewPr>
    <p:cSldViewPr snapToGrid="0" snapToObjects="1">
      <p:cViewPr>
        <p:scale>
          <a:sx n="112" d="100"/>
          <a:sy n="112" d="100"/>
        </p:scale>
        <p:origin x="-15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Acts 5:27–29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27</a:t>
            </a:r>
            <a:r>
              <a:rPr lang="en-US" sz="3200" b="1" dirty="0" smtClean="0">
                <a:latin typeface="Cambria"/>
                <a:cs typeface="Cambria"/>
              </a:rPr>
              <a:t> And when they had brought them, they set them before the council. And the high priest questioned them, </a:t>
            </a:r>
            <a:r>
              <a:rPr lang="en-US" sz="3200" b="1" baseline="30000" dirty="0" smtClean="0">
                <a:latin typeface="Cambria"/>
                <a:cs typeface="Cambria"/>
              </a:rPr>
              <a:t>28</a:t>
            </a:r>
            <a:r>
              <a:rPr lang="en-US" sz="3200" b="1" dirty="0" smtClean="0">
                <a:latin typeface="Cambria"/>
                <a:cs typeface="Cambria"/>
              </a:rPr>
              <a:t> saying, “We strictly charged you not to teach in this name, yet here you have filled Jerusalem with your teaching, and you intend to bring this man’s blood upon us.” </a:t>
            </a:r>
            <a:r>
              <a:rPr lang="en-US" sz="3200" b="1" baseline="30000" dirty="0" smtClean="0">
                <a:latin typeface="Cambria"/>
                <a:cs typeface="Cambria"/>
              </a:rPr>
              <a:t>29</a:t>
            </a:r>
            <a:r>
              <a:rPr lang="en-US" sz="3200" b="1" dirty="0" smtClean="0">
                <a:latin typeface="Cambria"/>
                <a:cs typeface="Cambria"/>
              </a:rPr>
              <a:t> But Peter and the apostles answered, </a:t>
            </a:r>
            <a:br>
              <a:rPr lang="en-US" sz="3200" b="1" dirty="0" smtClean="0">
                <a:latin typeface="Cambria"/>
                <a:cs typeface="Cambria"/>
              </a:rPr>
            </a:br>
            <a:r>
              <a:rPr lang="en-US" sz="3200" b="1" dirty="0" smtClean="0">
                <a:latin typeface="Cambria"/>
                <a:cs typeface="Cambria"/>
              </a:rPr>
              <a:t>“We must obey God rather </a:t>
            </a:r>
            <a:br>
              <a:rPr lang="en-US" sz="3200" b="1" dirty="0" smtClean="0">
                <a:latin typeface="Cambria"/>
                <a:cs typeface="Cambria"/>
              </a:rPr>
            </a:br>
            <a:r>
              <a:rPr lang="en-US" sz="3200" b="1" dirty="0" smtClean="0">
                <a:latin typeface="Cambria"/>
                <a:cs typeface="Cambria"/>
              </a:rPr>
              <a:t>than men. </a:t>
            </a:r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s la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Early Conflict…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3:14–15</a:t>
            </a:r>
          </a:p>
          <a:p>
            <a:r>
              <a:rPr lang="en-US" dirty="0" smtClean="0"/>
              <a:t>Acts 4:1–4</a:t>
            </a:r>
          </a:p>
          <a:p>
            <a:r>
              <a:rPr lang="en-US" dirty="0" smtClean="0"/>
              <a:t>Acts 14:13–22</a:t>
            </a:r>
          </a:p>
          <a:p>
            <a:r>
              <a:rPr lang="en-US" dirty="0" smtClean="0"/>
              <a:t>Acts 5:12–16; 19–21</a:t>
            </a:r>
          </a:p>
          <a:p>
            <a:r>
              <a:rPr lang="en-US" dirty="0" smtClean="0"/>
              <a:t>Acts 5:21–32</a:t>
            </a:r>
          </a:p>
        </p:txBody>
      </p:sp>
    </p:spTree>
    <p:extLst>
      <p:ext uri="{BB962C8B-B14F-4D97-AF65-F5344CB8AC3E}">
        <p14:creationId xmlns:p14="http://schemas.microsoft.com/office/powerpoint/2010/main" val="4264441356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</a:t>
            </a:r>
            <a:r>
              <a:rPr lang="en-US" smtClean="0"/>
              <a:t>being surprised.</a:t>
            </a:r>
          </a:p>
          <a:p>
            <a:r>
              <a:rPr lang="en-US" dirty="0" smtClean="0"/>
              <a:t>Let God work. </a:t>
            </a:r>
          </a:p>
          <a:p>
            <a:r>
              <a:rPr lang="en-US" dirty="0" smtClean="0"/>
              <a:t>Don’t focus on your fears.</a:t>
            </a:r>
          </a:p>
          <a:p>
            <a:r>
              <a:rPr lang="en-US" dirty="0" smtClean="0"/>
              <a:t>Pray for boldness.</a:t>
            </a:r>
          </a:p>
          <a:p>
            <a:r>
              <a:rPr lang="en-US" dirty="0" smtClean="0"/>
              <a:t>Know your mission: Preach!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92271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113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Acts 5:27–29</vt:lpstr>
      <vt:lpstr>PowerPoint Presentation</vt:lpstr>
      <vt:lpstr>PowerPoint Presentation</vt:lpstr>
      <vt:lpstr>PowerPoint Presentation</vt:lpstr>
      <vt:lpstr>An Early Conflict…</vt:lpstr>
      <vt:lpstr>What can we learn?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Owner</cp:lastModifiedBy>
  <cp:revision>36</cp:revision>
  <dcterms:created xsi:type="dcterms:W3CDTF">2015-01-25T12:53:35Z</dcterms:created>
  <dcterms:modified xsi:type="dcterms:W3CDTF">2015-08-23T13:35:00Z</dcterms:modified>
</cp:coreProperties>
</file>