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1" r:id="rId6"/>
    <p:sldId id="292" r:id="rId7"/>
    <p:sldId id="293" r:id="rId8"/>
    <p:sldId id="294" r:id="rId9"/>
    <p:sldId id="29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1" autoAdjust="0"/>
    <p:restoredTop sz="86410" autoAdjust="0"/>
  </p:normalViewPr>
  <p:slideViewPr>
    <p:cSldViewPr snapToGrid="0" snapToObjects="1">
      <p:cViewPr>
        <p:scale>
          <a:sx n="112" d="100"/>
          <a:sy n="112" d="100"/>
        </p:scale>
        <p:origin x="-15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Timothy 2:1–4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baseline="30000" dirty="0" smtClean="0">
                <a:latin typeface="Cambria"/>
                <a:cs typeface="Cambria"/>
              </a:rPr>
              <a:t>1</a:t>
            </a:r>
            <a:r>
              <a:rPr lang="en-US" sz="3000" b="1" dirty="0" smtClean="0">
                <a:latin typeface="Cambria"/>
                <a:cs typeface="Cambria"/>
              </a:rPr>
              <a:t> </a:t>
            </a:r>
            <a:r>
              <a:rPr lang="en-US" sz="3000" b="1" dirty="0">
                <a:latin typeface="Cambria"/>
                <a:cs typeface="Cambria"/>
              </a:rPr>
              <a:t>First of all, then, I urge that supplications, prayers, intercessions, and thanksgivings be made for all people, </a:t>
            </a:r>
            <a:r>
              <a:rPr lang="en-US" sz="3000" b="1" baseline="30000" dirty="0">
                <a:latin typeface="Cambria"/>
                <a:cs typeface="Cambria"/>
              </a:rPr>
              <a:t>2</a:t>
            </a:r>
            <a:r>
              <a:rPr lang="en-US" sz="3000" b="1" dirty="0">
                <a:latin typeface="Cambria"/>
                <a:cs typeface="Cambria"/>
              </a:rPr>
              <a:t> for kings and all who are in high positions, that we may lead a peaceful and quiet life, godly and dignified in every way. </a:t>
            </a:r>
            <a:r>
              <a:rPr lang="en-US" sz="3000" b="1" baseline="30000" dirty="0">
                <a:latin typeface="Cambria"/>
                <a:cs typeface="Cambria"/>
              </a:rPr>
              <a:t>3</a:t>
            </a:r>
            <a:r>
              <a:rPr lang="en-US" sz="3000" b="1" dirty="0">
                <a:latin typeface="Cambria"/>
                <a:cs typeface="Cambria"/>
              </a:rPr>
              <a:t> This is good, and it is pleasing in the sight of God our Savior, </a:t>
            </a:r>
            <a:r>
              <a:rPr lang="en-US" sz="3000" b="1" baseline="30000" dirty="0">
                <a:latin typeface="Cambria"/>
                <a:cs typeface="Cambria"/>
              </a:rPr>
              <a:t>4</a:t>
            </a:r>
            <a:r>
              <a:rPr lang="en-US" sz="3000" b="1" dirty="0">
                <a:latin typeface="Cambria"/>
                <a:cs typeface="Cambria"/>
              </a:rPr>
              <a:t> who desires all people to be saved and to come to the knowledge of the truth.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i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Truth #1: There are two kingdoms in conflict.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18:33–40</a:t>
            </a:r>
          </a:p>
          <a:p>
            <a:r>
              <a:rPr lang="en-US" dirty="0" smtClean="0"/>
              <a:t>John 19:8–12</a:t>
            </a:r>
          </a:p>
        </p:txBody>
      </p:sp>
    </p:spTree>
    <p:extLst>
      <p:ext uri="{BB962C8B-B14F-4D97-AF65-F5344CB8AC3E}">
        <p14:creationId xmlns:p14="http://schemas.microsoft.com/office/powerpoint/2010/main" val="2656001591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Truth #2: Every Christian has dual citizenship.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3:17–21</a:t>
            </a:r>
          </a:p>
          <a:p>
            <a:r>
              <a:rPr lang="en-US" dirty="0" smtClean="0"/>
              <a:t>Mark 12:13–17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8736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Truth #3: Government is ordained by God to restrain evil.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13:1–7</a:t>
            </a:r>
          </a:p>
        </p:txBody>
      </p:sp>
    </p:spTree>
    <p:extLst>
      <p:ext uri="{BB962C8B-B14F-4D97-AF65-F5344CB8AC3E}">
        <p14:creationId xmlns:p14="http://schemas.microsoft.com/office/powerpoint/2010/main" val="115698689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Truth #4: The church is ordained by God to make disciples.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28:18–20</a:t>
            </a:r>
          </a:p>
          <a:p>
            <a:r>
              <a:rPr lang="en-US" dirty="0" smtClean="0"/>
              <a:t>1 Timothy 3:14–15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852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church be the church. </a:t>
            </a:r>
          </a:p>
          <a:p>
            <a:r>
              <a:rPr lang="en-US" dirty="0" smtClean="0"/>
              <a:t>Pray.</a:t>
            </a:r>
          </a:p>
          <a:p>
            <a:r>
              <a:rPr lang="en-US" dirty="0" smtClean="0"/>
              <a:t>Preach and teach.</a:t>
            </a:r>
          </a:p>
          <a:p>
            <a:r>
              <a:rPr lang="en-US" dirty="0" smtClean="0"/>
              <a:t>Don’t expect the government to do what only the church can do. </a:t>
            </a:r>
          </a:p>
          <a:p>
            <a:r>
              <a:rPr lang="en-US" dirty="0" smtClean="0"/>
              <a:t>Don’t expect the church to do what </a:t>
            </a:r>
            <a:br>
              <a:rPr lang="en-US" dirty="0" smtClean="0"/>
            </a:br>
            <a:r>
              <a:rPr lang="en-US" dirty="0" smtClean="0"/>
              <a:t>only the individual can do. </a:t>
            </a:r>
          </a:p>
        </p:txBody>
      </p:sp>
    </p:spTree>
    <p:extLst>
      <p:ext uri="{BB962C8B-B14F-4D97-AF65-F5344CB8AC3E}">
        <p14:creationId xmlns:p14="http://schemas.microsoft.com/office/powerpoint/2010/main" val="723938409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 Timothy 2:1–4</vt:lpstr>
      <vt:lpstr>PowerPoint Presentation</vt:lpstr>
      <vt:lpstr>PowerPoint Presentation</vt:lpstr>
      <vt:lpstr>PowerPoint Presentation</vt:lpstr>
      <vt:lpstr>Absolute Truth #1: There are two kingdoms in conflict.</vt:lpstr>
      <vt:lpstr>Absolute Truth #2: Every Christian has dual citizenship.</vt:lpstr>
      <vt:lpstr>Absolute Truth #3: Government is ordained by God to restrain evil. </vt:lpstr>
      <vt:lpstr>Absolute Truth #4: The church is ordained by God to make disciples. </vt:lpstr>
      <vt:lpstr>Application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Owner</cp:lastModifiedBy>
  <cp:revision>33</cp:revision>
  <dcterms:created xsi:type="dcterms:W3CDTF">2015-01-25T12:53:35Z</dcterms:created>
  <dcterms:modified xsi:type="dcterms:W3CDTF">2015-08-23T13:34:27Z</dcterms:modified>
</cp:coreProperties>
</file>