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0" autoAdjust="0"/>
    <p:restoredTop sz="86364" autoAdjust="0"/>
  </p:normalViewPr>
  <p:slideViewPr>
    <p:cSldViewPr snapToGrid="0" snapToObjects="1">
      <p:cViewPr varScale="1">
        <p:scale>
          <a:sx n="67" d="100"/>
          <a:sy n="67" d="100"/>
        </p:scale>
        <p:origin x="-112" y="-600"/>
      </p:cViewPr>
      <p:guideLst>
        <p:guide orient="horz" pos="2160"/>
        <p:guide pos="2880"/>
      </p:guideLst>
    </p:cSldViewPr>
  </p:slideViewPr>
  <p:outlineViewPr>
    <p:cViewPr>
      <p:scale>
        <a:sx n="33" d="100"/>
        <a:sy n="33" d="100"/>
      </p:scale>
      <p:origin x="0" y="3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1BC16-4F01-D64B-A540-90A0AC4B6A38}" type="datetimeFigureOut">
              <a:rPr lang="en-US" smtClean="0"/>
              <a:t>8/16/15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3885933028"/>
      </p:ext>
    </p:extLst>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1BC16-4F01-D64B-A540-90A0AC4B6A38}" type="datetimeFigureOut">
              <a:rPr lang="en-US" smtClean="0"/>
              <a:t>8/16/15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3339194687"/>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1BC16-4F01-D64B-A540-90A0AC4B6A38}" type="datetimeFigureOut">
              <a:rPr lang="en-US" smtClean="0"/>
              <a:t>8/16/15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3296191061"/>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1BC16-4F01-D64B-A540-90A0AC4B6A38}" type="datetimeFigureOut">
              <a:rPr lang="en-US" smtClean="0"/>
              <a:t>8/16/15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4017653782"/>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1BC16-4F01-D64B-A540-90A0AC4B6A38}" type="datetimeFigureOut">
              <a:rPr lang="en-US" smtClean="0"/>
              <a:t>8/16/15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4275242801"/>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1BC16-4F01-D64B-A540-90A0AC4B6A38}" type="datetimeFigureOut">
              <a:rPr lang="en-US" smtClean="0"/>
              <a:t>8/16/15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2627230223"/>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1BC16-4F01-D64B-A540-90A0AC4B6A38}" type="datetimeFigureOut">
              <a:rPr lang="en-US" smtClean="0"/>
              <a:t>8/16/15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1754539785"/>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1BC16-4F01-D64B-A540-90A0AC4B6A38}" type="datetimeFigureOut">
              <a:rPr lang="en-US" smtClean="0"/>
              <a:t>8/16/15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1480289379"/>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1BC16-4F01-D64B-A540-90A0AC4B6A38}" type="datetimeFigureOut">
              <a:rPr lang="en-US" smtClean="0"/>
              <a:t>8/16/15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4167938629"/>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1BC16-4F01-D64B-A540-90A0AC4B6A38}" type="datetimeFigureOut">
              <a:rPr lang="en-US" smtClean="0"/>
              <a:t>8/16/15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424295798"/>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1BC16-4F01-D64B-A540-90A0AC4B6A38}" type="datetimeFigureOut">
              <a:rPr lang="en-US" smtClean="0"/>
              <a:t>8/16/15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08F126-8D36-D44A-A002-9037C8CEAD9F}" type="slidenum">
              <a:rPr lang="en-US" smtClean="0"/>
              <a:t>‹#›</a:t>
            </a:fld>
            <a:endParaRPr lang="en-US"/>
          </a:p>
        </p:txBody>
      </p:sp>
    </p:spTree>
    <p:extLst>
      <p:ext uri="{BB962C8B-B14F-4D97-AF65-F5344CB8AC3E}">
        <p14:creationId xmlns:p14="http://schemas.microsoft.com/office/powerpoint/2010/main" val="810939182"/>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ilk_or_meat_std_c_nv.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1BC16-4F01-D64B-A540-90A0AC4B6A38}" type="datetimeFigureOut">
              <a:rPr lang="en-US" smtClean="0"/>
              <a:t>8/16/15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08F126-8D36-D44A-A002-9037C8CEAD9F}" type="slidenum">
              <a:rPr lang="en-US" smtClean="0"/>
              <a:t>‹#›</a:t>
            </a:fld>
            <a:endParaRPr lang="en-US"/>
          </a:p>
        </p:txBody>
      </p:sp>
    </p:spTree>
    <p:extLst>
      <p:ext uri="{BB962C8B-B14F-4D97-AF65-F5344CB8AC3E}">
        <p14:creationId xmlns:p14="http://schemas.microsoft.com/office/powerpoint/2010/main" val="268687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b="1"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b="1"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b="1"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ilk_or_meat_std_c_nv.jpg"/>
          <p:cNvPicPr>
            <a:picLocks noChangeAspect="1"/>
          </p:cNvPicPr>
          <p:nvPr/>
        </p:nvPicPr>
        <p:blipFill rotWithShape="1">
          <a:blip r:embed="rId2">
            <a:extLst>
              <a:ext uri="{28A0092B-C50C-407E-A947-70E740481C1C}">
                <a14:useLocalDpi xmlns:a14="http://schemas.microsoft.com/office/drawing/2010/main" val="0"/>
              </a:ext>
            </a:extLst>
          </a:blip>
          <a:srcRect r="32833" b="34209"/>
          <a:stretch/>
        </p:blipFill>
        <p:spPr>
          <a:xfrm>
            <a:off x="0" y="0"/>
            <a:ext cx="9335294" cy="6858000"/>
          </a:xfrm>
          <a:prstGeom prst="rect">
            <a:avLst/>
          </a:prstGeom>
        </p:spPr>
      </p:pic>
      <p:sp>
        <p:nvSpPr>
          <p:cNvPr id="4" name="Title 3"/>
          <p:cNvSpPr>
            <a:spLocks noGrp="1"/>
          </p:cNvSpPr>
          <p:nvPr>
            <p:ph type="title"/>
          </p:nvPr>
        </p:nvSpPr>
        <p:spPr>
          <a:xfrm>
            <a:off x="457200" y="274638"/>
            <a:ext cx="8229600" cy="776229"/>
          </a:xfrm>
        </p:spPr>
        <p:txBody>
          <a:bodyPr/>
          <a:lstStyle/>
          <a:p>
            <a:r>
              <a:rPr lang="en-US" dirty="0" smtClean="0"/>
              <a:t>Hebrews 5:12–14</a:t>
            </a:r>
            <a:endParaRPr lang="en-US" dirty="0"/>
          </a:p>
        </p:txBody>
      </p:sp>
      <p:sp>
        <p:nvSpPr>
          <p:cNvPr id="5" name="TextBox 4"/>
          <p:cNvSpPr txBox="1"/>
          <p:nvPr/>
        </p:nvSpPr>
        <p:spPr>
          <a:xfrm>
            <a:off x="457200" y="1138439"/>
            <a:ext cx="8410373" cy="4524315"/>
          </a:xfrm>
          <a:prstGeom prst="rect">
            <a:avLst/>
          </a:prstGeom>
          <a:noFill/>
        </p:spPr>
        <p:txBody>
          <a:bodyPr wrap="square" rtlCol="0">
            <a:spAutoFit/>
          </a:bodyPr>
          <a:lstStyle/>
          <a:p>
            <a:r>
              <a:rPr lang="en-US" sz="3200" b="1" baseline="30000" dirty="0" smtClean="0"/>
              <a:t>12</a:t>
            </a:r>
            <a:r>
              <a:rPr lang="en-US" sz="3200" b="1" dirty="0" smtClean="0"/>
              <a:t> </a:t>
            </a:r>
            <a:r>
              <a:rPr lang="en-US" sz="3200" b="1" dirty="0"/>
              <a:t>For though by this time you ought to be teachers, you need someone to teach you again the basic principles of the oracles of God. You need milk, not solid food, </a:t>
            </a:r>
            <a:r>
              <a:rPr lang="en-US" sz="3200" b="1" baseline="30000" dirty="0"/>
              <a:t>13</a:t>
            </a:r>
            <a:r>
              <a:rPr lang="en-US" sz="3200" b="1" dirty="0"/>
              <a:t> for everyone who lives on milk is unskilled in the word of righteousness, since he is a child. </a:t>
            </a:r>
            <a:r>
              <a:rPr lang="en-US" sz="3200" b="1" baseline="30000" dirty="0"/>
              <a:t>14</a:t>
            </a:r>
            <a:r>
              <a:rPr lang="en-US" sz="3200" b="1" dirty="0"/>
              <a:t> But solid food is for the mature, for those who have their powers of discernment trained by constant practice to distinguish good from evil. </a:t>
            </a:r>
          </a:p>
        </p:txBody>
      </p:sp>
    </p:spTree>
    <p:extLst>
      <p:ext uri="{BB962C8B-B14F-4D97-AF65-F5344CB8AC3E}">
        <p14:creationId xmlns:p14="http://schemas.microsoft.com/office/powerpoint/2010/main" val="2724016280"/>
      </p:ext>
    </p:extLst>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5282854"/>
      </p:ext>
    </p:extLst>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milk_or_meat_std_t_nv.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0395345"/>
      </p:ext>
    </p:extLst>
  </p:cSld>
  <p:clrMapOvr>
    <a:masterClrMapping/>
  </p:clrMapOvr>
  <p:transition xmlns:p14="http://schemas.microsoft.com/office/powerpoint/2010/mai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 and meat are similar.</a:t>
            </a:r>
            <a:endParaRPr lang="en-US" dirty="0"/>
          </a:p>
        </p:txBody>
      </p:sp>
      <p:sp>
        <p:nvSpPr>
          <p:cNvPr id="3" name="Content Placeholder 2"/>
          <p:cNvSpPr>
            <a:spLocks noGrp="1"/>
          </p:cNvSpPr>
          <p:nvPr>
            <p:ph idx="1"/>
          </p:nvPr>
        </p:nvSpPr>
        <p:spPr/>
        <p:txBody>
          <a:bodyPr/>
          <a:lstStyle/>
          <a:p>
            <a:r>
              <a:rPr lang="en-US" dirty="0" smtClean="0"/>
              <a:t>Physical forms both contain protein and fat. </a:t>
            </a:r>
          </a:p>
          <a:p>
            <a:r>
              <a:rPr lang="en-US" dirty="0" smtClean="0"/>
              <a:t>Spiritual milk and meat have the same core nutrients.</a:t>
            </a:r>
          </a:p>
          <a:p>
            <a:pPr lvl="1"/>
            <a:r>
              <a:rPr lang="en-US" dirty="0" smtClean="0"/>
              <a:t>2 Timothy 3:16–17</a:t>
            </a:r>
            <a:endParaRPr lang="en-US" dirty="0"/>
          </a:p>
        </p:txBody>
      </p:sp>
    </p:spTree>
    <p:extLst>
      <p:ext uri="{BB962C8B-B14F-4D97-AF65-F5344CB8AC3E}">
        <p14:creationId xmlns:p14="http://schemas.microsoft.com/office/powerpoint/2010/main" val="2557673060"/>
      </p:ext>
    </p:extLst>
  </p:cSld>
  <p:clrMapOvr>
    <a:masterClrMapping/>
  </p:clrMapOvr>
  <p:transition xmlns:p14="http://schemas.microsoft.com/office/powerpoint/2010/mai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Milk and meat are different. </a:t>
            </a:r>
            <a:endParaRPr lang="en-US" dirty="0"/>
          </a:p>
        </p:txBody>
      </p:sp>
      <p:sp>
        <p:nvSpPr>
          <p:cNvPr id="3" name="Content Placeholder 2"/>
          <p:cNvSpPr>
            <a:spLocks noGrp="1"/>
          </p:cNvSpPr>
          <p:nvPr>
            <p:ph idx="1"/>
          </p:nvPr>
        </p:nvSpPr>
        <p:spPr/>
        <p:txBody>
          <a:bodyPr/>
          <a:lstStyle/>
          <a:p>
            <a:r>
              <a:rPr lang="en-US" dirty="0" smtClean="0"/>
              <a:t>Milk is a liquid—meat is a solid. </a:t>
            </a:r>
          </a:p>
          <a:p>
            <a:r>
              <a:rPr lang="en-US" dirty="0" smtClean="0"/>
              <a:t>Spiritual milk and meat are different. </a:t>
            </a:r>
          </a:p>
          <a:p>
            <a:pPr lvl="1"/>
            <a:r>
              <a:rPr lang="en-US" dirty="0" smtClean="0"/>
              <a:t>Hebrews 6:1–2</a:t>
            </a:r>
          </a:p>
          <a:p>
            <a:pPr lvl="1"/>
            <a:r>
              <a:rPr lang="en-US" dirty="0" smtClean="0"/>
              <a:t>2 Peter 3:15–16</a:t>
            </a:r>
          </a:p>
          <a:p>
            <a:pPr lvl="1"/>
            <a:r>
              <a:rPr lang="en-US" dirty="0" smtClean="0"/>
              <a:t>1 Thessalonians 2:7; 2 Thessalonians 3:10</a:t>
            </a:r>
            <a:endParaRPr lang="en-US" dirty="0"/>
          </a:p>
        </p:txBody>
      </p:sp>
    </p:spTree>
    <p:extLst>
      <p:ext uri="{BB962C8B-B14F-4D97-AF65-F5344CB8AC3E}">
        <p14:creationId xmlns:p14="http://schemas.microsoft.com/office/powerpoint/2010/main" val="416501690"/>
      </p:ext>
    </p:extLst>
  </p:cSld>
  <p:clrMapOvr>
    <a:masterClrMapping/>
  </p:clrMapOvr>
  <p:transition xmlns:p14="http://schemas.microsoft.com/office/powerpoint/2010/mai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 eat milk and meat differently.</a:t>
            </a:r>
            <a:endParaRPr lang="en-US" dirty="0"/>
          </a:p>
        </p:txBody>
      </p:sp>
      <p:sp>
        <p:nvSpPr>
          <p:cNvPr id="3" name="Content Placeholder 2"/>
          <p:cNvSpPr>
            <a:spLocks noGrp="1"/>
          </p:cNvSpPr>
          <p:nvPr>
            <p:ph idx="1"/>
          </p:nvPr>
        </p:nvSpPr>
        <p:spPr/>
        <p:txBody>
          <a:bodyPr/>
          <a:lstStyle/>
          <a:p>
            <a:r>
              <a:rPr lang="en-US" dirty="0" smtClean="0"/>
              <a:t>Meat is easily drunk—meat is hard to eat. </a:t>
            </a:r>
          </a:p>
          <a:p>
            <a:r>
              <a:rPr lang="en-US" dirty="0" smtClean="0"/>
              <a:t>Spiritual food is similar. </a:t>
            </a:r>
          </a:p>
          <a:p>
            <a:pPr lvl="1"/>
            <a:r>
              <a:rPr lang="en-US" dirty="0" smtClean="0"/>
              <a:t>1 Peter 2:2–3</a:t>
            </a:r>
          </a:p>
          <a:p>
            <a:pPr lvl="1"/>
            <a:r>
              <a:rPr lang="en-US" dirty="0" smtClean="0"/>
              <a:t>Hebrews 5:12–14</a:t>
            </a:r>
          </a:p>
          <a:p>
            <a:pPr lvl="1"/>
            <a:r>
              <a:rPr lang="en-US" dirty="0" smtClean="0"/>
              <a:t>1 Corinthians 3:1–3</a:t>
            </a:r>
            <a:endParaRPr lang="en-US" dirty="0"/>
          </a:p>
        </p:txBody>
      </p:sp>
    </p:spTree>
    <p:extLst>
      <p:ext uri="{BB962C8B-B14F-4D97-AF65-F5344CB8AC3E}">
        <p14:creationId xmlns:p14="http://schemas.microsoft.com/office/powerpoint/2010/main" val="2464084266"/>
      </p:ext>
    </p:extLst>
  </p:cSld>
  <p:clrMapOvr>
    <a:masterClrMapping/>
  </p:clrMapOvr>
  <p:transition xmlns:p14="http://schemas.microsoft.com/office/powerpoint/2010/mai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Be hungry.</a:t>
            </a:r>
          </a:p>
          <a:p>
            <a:r>
              <a:rPr lang="en-US" dirty="0" smtClean="0"/>
              <a:t>Eat the right food. </a:t>
            </a:r>
          </a:p>
          <a:p>
            <a:r>
              <a:rPr lang="en-US" dirty="0" smtClean="0"/>
              <a:t>Teachers, know who needs milk and who needs meat. </a:t>
            </a:r>
            <a:endParaRPr lang="en-US" dirty="0"/>
          </a:p>
        </p:txBody>
      </p:sp>
    </p:spTree>
    <p:extLst>
      <p:ext uri="{BB962C8B-B14F-4D97-AF65-F5344CB8AC3E}">
        <p14:creationId xmlns:p14="http://schemas.microsoft.com/office/powerpoint/2010/main" val="1576861238"/>
      </p:ext>
    </p:extLst>
  </p:cSld>
  <p:clrMapOvr>
    <a:masterClrMapping/>
  </p:clrMapOvr>
  <p:transition xmlns:p14="http://schemas.microsoft.com/office/powerpoint/2010/main">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215121"/>
      </p:ext>
    </p:extLst>
  </p:cSld>
  <p:clrMapOvr>
    <a:masterClrMapping/>
  </p:clrMapOvr>
  <p:transition xmlns:p14="http://schemas.microsoft.com/office/powerpoint/2010/mai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TotalTime>
  <Words>232</Words>
  <Application>Microsoft Macintosh PowerPoint</Application>
  <PresentationFormat>On-screen Show (4:3)</PresentationFormat>
  <Paragraphs>22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Hebrews 5:12–14</vt:lpstr>
      <vt:lpstr>PowerPoint Presentation</vt:lpstr>
      <vt:lpstr>PowerPoint Presentation</vt:lpstr>
      <vt:lpstr>Milk and meat are similar.</vt:lpstr>
      <vt:lpstr>Milk and meat are different. </vt:lpstr>
      <vt:lpstr>We eat milk and meat differently.</vt:lpstr>
      <vt:lpstr>Application…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TERRY  FRANCIS</cp:lastModifiedBy>
  <cp:revision>3</cp:revision>
  <dcterms:created xsi:type="dcterms:W3CDTF">2015-08-16T12:10:02Z</dcterms:created>
  <dcterms:modified xsi:type="dcterms:W3CDTF">2015-08-16T13:31:54Z</dcterms:modified>
</cp:coreProperties>
</file>