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1" autoAdjust="0"/>
    <p:restoredTop sz="86416" autoAdjust="0"/>
  </p:normalViewPr>
  <p:slideViewPr>
    <p:cSldViewPr snapToGrid="0" snapToObjects="1">
      <p:cViewPr varScale="1">
        <p:scale>
          <a:sx n="58" d="100"/>
          <a:sy n="58" d="100"/>
        </p:scale>
        <p:origin x="-96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155-E55E-BA42-9527-B9ACB2001D82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813-F6BE-6C48-92FB-F04E53D3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9002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155-E55E-BA42-9527-B9ACB2001D82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813-F6BE-6C48-92FB-F04E53D3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5477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155-E55E-BA42-9527-B9ACB2001D82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813-F6BE-6C48-92FB-F04E53D3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9785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155-E55E-BA42-9527-B9ACB2001D82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813-F6BE-6C48-92FB-F04E53D3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7321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155-E55E-BA42-9527-B9ACB2001D82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813-F6BE-6C48-92FB-F04E53D3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5574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155-E55E-BA42-9527-B9ACB2001D82}" type="datetimeFigureOut">
              <a:rPr lang="en-US" smtClean="0"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813-F6BE-6C48-92FB-F04E53D3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167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155-E55E-BA42-9527-B9ACB2001D82}" type="datetimeFigureOut">
              <a:rPr lang="en-US" smtClean="0"/>
              <a:t>8/16/15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813-F6BE-6C48-92FB-F04E53D3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6171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155-E55E-BA42-9527-B9ACB2001D82}" type="datetimeFigureOut">
              <a:rPr lang="en-US" smtClean="0"/>
              <a:t>8/16/15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813-F6BE-6C48-92FB-F04E53D3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2030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155-E55E-BA42-9527-B9ACB2001D82}" type="datetimeFigureOut">
              <a:rPr lang="en-US" smtClean="0"/>
              <a:t>8/16/15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813-F6BE-6C48-92FB-F04E53D3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6767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155-E55E-BA42-9527-B9ACB2001D82}" type="datetimeFigureOut">
              <a:rPr lang="en-US" smtClean="0"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813-F6BE-6C48-92FB-F04E53D3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8567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155-E55E-BA42-9527-B9ACB2001D82}" type="datetimeFigureOut">
              <a:rPr lang="en-US" smtClean="0"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7813-F6BE-6C48-92FB-F04E53D3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65760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achin 0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D9155-E55E-BA42-9527-B9ACB2001D82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E7813-F6BE-6C48-92FB-F04E53D3D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5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Corinthians 3:1–3 (ESV)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64693"/>
            <a:ext cx="8229600" cy="5213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1</a:t>
            </a:r>
            <a:r>
              <a:rPr lang="en-US" sz="3200" b="1" dirty="0" smtClean="0"/>
              <a:t> </a:t>
            </a:r>
            <a:r>
              <a:rPr lang="en-US" sz="3200" b="1" dirty="0"/>
              <a:t>But I, brothers, could not address you as spiritual people, but as people of the flesh, as infants in Christ. </a:t>
            </a:r>
            <a:r>
              <a:rPr lang="en-US" sz="3200" b="1" baseline="30000" dirty="0"/>
              <a:t>2</a:t>
            </a:r>
            <a:r>
              <a:rPr lang="en-US" sz="3200" b="1" dirty="0"/>
              <a:t> I fed you with milk, not solid food, for you were not ready for it. And even now you are not yet ready, </a:t>
            </a:r>
            <a:r>
              <a:rPr lang="en-US" sz="3200" b="1" baseline="30000" dirty="0"/>
              <a:t>3</a:t>
            </a:r>
            <a:r>
              <a:rPr lang="en-US" sz="3200" b="1" dirty="0"/>
              <a:t> for you are still of the flesh. For while there is jealousy and strife among you, are you not of the flesh and behaving only in a human way?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271393"/>
      </p:ext>
    </p:extLst>
  </p:cSld>
  <p:clrMapOvr>
    <a:masterClrMapping/>
  </p:clrMapOvr>
  <p:transition xmlns:p14="http://schemas.microsoft.com/office/powerpoint/2010/main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only taught what the Father wanted Him to teach.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7:21</a:t>
            </a:r>
          </a:p>
          <a:p>
            <a:r>
              <a:rPr lang="en-US" dirty="0" smtClean="0"/>
              <a:t>John 7:14–19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2607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639611"/>
      </p:ext>
    </p:extLst>
  </p:cSld>
  <p:clrMapOvr>
    <a:masterClrMapping/>
  </p:clrMapOvr>
  <p:transition xmlns:p14="http://schemas.microsoft.com/office/powerpoint/2010/main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865038"/>
      </p:ext>
    </p:extLst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aching 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208011"/>
      </p:ext>
    </p:extLst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used a variety of methods.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told stories. </a:t>
            </a:r>
          </a:p>
          <a:p>
            <a:pPr lvl="1"/>
            <a:r>
              <a:rPr lang="en-US" dirty="0" smtClean="0"/>
              <a:t>Matthew 7:24–27</a:t>
            </a:r>
          </a:p>
          <a:p>
            <a:r>
              <a:rPr lang="en-US" dirty="0" smtClean="0"/>
              <a:t>He used simple statements. </a:t>
            </a:r>
          </a:p>
          <a:p>
            <a:pPr lvl="1"/>
            <a:r>
              <a:rPr lang="en-US" dirty="0" smtClean="0"/>
              <a:t>Matthew 5:3–10</a:t>
            </a:r>
          </a:p>
          <a:p>
            <a:r>
              <a:rPr lang="en-US" dirty="0" smtClean="0"/>
              <a:t>He gave illustrations.</a:t>
            </a:r>
          </a:p>
          <a:p>
            <a:pPr lvl="1"/>
            <a:r>
              <a:rPr lang="en-US" dirty="0" smtClean="0"/>
              <a:t>Matthew 6:2–4; 5–6; 16–18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0208"/>
      </p:ext>
    </p:extLst>
  </p:cSld>
  <p:clrMapOvr>
    <a:masterClrMapping/>
  </p:clrMapOvr>
  <p:transition xmlns:p14="http://schemas.microsoft.com/office/powerpoint/2010/main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used a variety of methods.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rebuked people. </a:t>
            </a:r>
          </a:p>
          <a:p>
            <a:pPr lvl="1"/>
            <a:r>
              <a:rPr lang="en-US" dirty="0" smtClean="0"/>
              <a:t>Matthew 5:21–48</a:t>
            </a:r>
          </a:p>
          <a:p>
            <a:r>
              <a:rPr lang="en-US" dirty="0" smtClean="0"/>
              <a:t>He used words effectively. </a:t>
            </a:r>
          </a:p>
          <a:p>
            <a:pPr lvl="1"/>
            <a:r>
              <a:rPr lang="en-US" dirty="0" smtClean="0"/>
              <a:t>Matthew 5:4, 13–16, 29–30</a:t>
            </a:r>
          </a:p>
          <a:p>
            <a:r>
              <a:rPr lang="en-US" dirty="0" smtClean="0"/>
              <a:t>He compared and contrasted. </a:t>
            </a:r>
          </a:p>
          <a:p>
            <a:pPr lvl="1"/>
            <a:r>
              <a:rPr lang="en-US" dirty="0" smtClean="0"/>
              <a:t>Matthew 7:13–14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389225"/>
      </p:ext>
    </p:extLst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used a variety of methods.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taught difficult statements. </a:t>
            </a:r>
          </a:p>
          <a:p>
            <a:pPr lvl="1"/>
            <a:r>
              <a:rPr lang="en-US" dirty="0" smtClean="0"/>
              <a:t>Matthew 5:39–42, 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0208"/>
      </p:ext>
    </p:extLst>
  </p:cSld>
  <p:clrMapOvr>
    <a:masterClrMapping/>
  </p:clrMapOvr>
  <p:transition xmlns:p14="http://schemas.microsoft.com/office/powerpoint/2010/main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teaching produced more study.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5:3–12</a:t>
            </a:r>
          </a:p>
          <a:p>
            <a:r>
              <a:rPr lang="en-US" dirty="0" smtClean="0"/>
              <a:t>Matthew 5:39–42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34866"/>
      </p:ext>
    </p:extLst>
  </p:cSld>
  <p:clrMapOvr>
    <a:masterClrMapping/>
  </p:clrMapOvr>
  <p:transition xmlns:p14="http://schemas.microsoft.com/office/powerpoint/2010/main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taught with authority.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7:28–29</a:t>
            </a:r>
          </a:p>
          <a:p>
            <a:r>
              <a:rPr lang="en-US" dirty="0" smtClean="0"/>
              <a:t>1 Peter 4:11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93468"/>
      </p:ext>
    </p:extLst>
  </p:cSld>
  <p:clrMapOvr>
    <a:masterClrMapping/>
  </p:clrMapOvr>
  <p:transition xmlns:p14="http://schemas.microsoft.com/office/powerpoint/2010/main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taught by example.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23:3</a:t>
            </a:r>
          </a:p>
          <a:p>
            <a:r>
              <a:rPr lang="en-US" dirty="0" smtClean="0"/>
              <a:t>Jesus lived the Sermon on the Mount.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440581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281</Words>
  <Application>Microsoft Macintosh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1 Corinthians 3:1–3 (ESV) </vt:lpstr>
      <vt:lpstr>PowerPoint Presentation</vt:lpstr>
      <vt:lpstr>PowerPoint Presentation</vt:lpstr>
      <vt:lpstr>Jesus used a variety of methods.</vt:lpstr>
      <vt:lpstr>Jesus used a variety of methods.</vt:lpstr>
      <vt:lpstr>Jesus used a variety of methods.</vt:lpstr>
      <vt:lpstr>Jesus’ teaching produced more study.</vt:lpstr>
      <vt:lpstr>Jesus taught with authority.</vt:lpstr>
      <vt:lpstr>Jesus taught by example. </vt:lpstr>
      <vt:lpstr>Jesus only taught what the Father wanted Him to teach.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TERRY  FRANCIS</cp:lastModifiedBy>
  <cp:revision>4</cp:revision>
  <dcterms:created xsi:type="dcterms:W3CDTF">2015-08-16T11:57:20Z</dcterms:created>
  <dcterms:modified xsi:type="dcterms:W3CDTF">2015-08-16T13:32:49Z</dcterms:modified>
</cp:coreProperties>
</file>