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1" r:id="rId6"/>
    <p:sldId id="292" r:id="rId7"/>
    <p:sldId id="298" r:id="rId8"/>
    <p:sldId id="299" r:id="rId9"/>
    <p:sldId id="301" r:id="rId10"/>
    <p:sldId id="300" r:id="rId11"/>
    <p:sldId id="293" r:id="rId12"/>
    <p:sldId id="294" r:id="rId13"/>
    <p:sldId id="295" r:id="rId14"/>
    <p:sldId id="296" r:id="rId15"/>
    <p:sldId id="297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5" autoAdjust="0"/>
    <p:restoredTop sz="86410" autoAdjust="0"/>
  </p:normalViewPr>
  <p:slideViewPr>
    <p:cSldViewPr snapToGrid="0" snapToObjects="1">
      <p:cViewPr varScale="1">
        <p:scale>
          <a:sx n="78" d="100"/>
          <a:sy n="78" d="100"/>
        </p:scale>
        <p:origin x="-120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James 1:14–15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/>
              <a:t>14</a:t>
            </a:r>
            <a:r>
              <a:rPr lang="en-US" sz="3200" b="1" dirty="0" smtClean="0"/>
              <a:t> </a:t>
            </a:r>
            <a:r>
              <a:rPr lang="en-US" sz="3200" b="1" dirty="0"/>
              <a:t>But each person is tempted when he is lured and enticed by his own desire. </a:t>
            </a:r>
            <a:r>
              <a:rPr lang="en-US" sz="3200" b="1" baseline="30000" dirty="0"/>
              <a:t>15</a:t>
            </a:r>
            <a:r>
              <a:rPr lang="en-US" sz="3200" b="1" dirty="0"/>
              <a:t> Then desire when it has conceived gives birth to sin, and sin when it is fully grown brings forth death.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 xmlns:p14="http://schemas.microsoft.com/office/powerpoint/2010/main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ction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674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8391"/>
      </p:ext>
    </p:extLst>
  </p:cSld>
  <p:clrMapOvr>
    <a:masterClrMapping/>
  </p:clrMapOvr>
  <p:transition xmlns:p14="http://schemas.microsoft.com/office/powerpoint/2010/main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5:27–28</a:t>
            </a:r>
          </a:p>
          <a:p>
            <a:r>
              <a:rPr lang="en-US" dirty="0" smtClean="0"/>
              <a:t>James 1:14–15</a:t>
            </a:r>
          </a:p>
          <a:p>
            <a:r>
              <a:rPr lang="en-US" dirty="0" smtClean="0"/>
              <a:t>1 John 2:15–17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4869"/>
      </p:ext>
    </p:extLst>
  </p:cSld>
  <p:clrMapOvr>
    <a:masterClrMapping/>
  </p:clrMapOvr>
  <p:transition xmlns:p14="http://schemas.microsoft.com/office/powerpoint/2010/main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80% of Americans gamble annually.</a:t>
            </a:r>
          </a:p>
          <a:p>
            <a:pPr lvl="1"/>
            <a:r>
              <a:rPr lang="en-US" dirty="0" smtClean="0"/>
              <a:t>750,000 young people age 14 to 21 are addicted to gambling. </a:t>
            </a:r>
          </a:p>
          <a:p>
            <a:pPr lvl="1"/>
            <a:r>
              <a:rPr lang="en-US" dirty="0" smtClean="0"/>
              <a:t>Gambling is a $40 billion industry. </a:t>
            </a:r>
          </a:p>
          <a:p>
            <a:pPr lvl="1"/>
            <a:r>
              <a:rPr lang="en-US" dirty="0" smtClean="0"/>
              <a:t>Cross-addiction:</a:t>
            </a:r>
          </a:p>
          <a:p>
            <a:pPr lvl="2"/>
            <a:r>
              <a:rPr lang="en-US" dirty="0" smtClean="0"/>
              <a:t>78% alcohol</a:t>
            </a:r>
          </a:p>
          <a:p>
            <a:pPr lvl="2"/>
            <a:r>
              <a:rPr lang="en-US" dirty="0" smtClean="0"/>
              <a:t>38% drugs</a:t>
            </a:r>
          </a:p>
          <a:p>
            <a:pPr lvl="2"/>
            <a:r>
              <a:rPr lang="en-US" dirty="0" smtClean="0"/>
              <a:t>60% smoking</a:t>
            </a:r>
          </a:p>
        </p:txBody>
      </p:sp>
    </p:spTree>
    <p:extLst>
      <p:ext uri="{BB962C8B-B14F-4D97-AF65-F5344CB8AC3E}">
        <p14:creationId xmlns:p14="http://schemas.microsoft.com/office/powerpoint/2010/main" val="2650868500"/>
      </p:ext>
    </p:extLst>
  </p:cSld>
  <p:clrMapOvr>
    <a:masterClrMapping/>
  </p:clrMapOvr>
  <p:transition xmlns:p14="http://schemas.microsoft.com/office/powerpoint/2010/main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Timothy 6:6–10</a:t>
            </a:r>
          </a:p>
          <a:p>
            <a:r>
              <a:rPr lang="en-US" dirty="0" smtClean="0"/>
              <a:t>Matthew 7:12</a:t>
            </a:r>
          </a:p>
        </p:txBody>
      </p:sp>
    </p:spTree>
    <p:extLst>
      <p:ext uri="{BB962C8B-B14F-4D97-AF65-F5344CB8AC3E}">
        <p14:creationId xmlns:p14="http://schemas.microsoft.com/office/powerpoint/2010/main" val="1137439397"/>
      </p:ext>
    </p:extLst>
  </p:cSld>
  <p:clrMapOvr>
    <a:masterClrMapping/>
  </p:clrMapOvr>
  <p:transition xmlns:p14="http://schemas.microsoft.com/office/powerpoint/2010/main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 is always a bad 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6:12–20</a:t>
            </a:r>
          </a:p>
          <a:p>
            <a:r>
              <a:rPr lang="en-US" dirty="0" smtClean="0"/>
              <a:t>1 Corinthians 9:24–27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3556"/>
      </p:ext>
    </p:extLst>
  </p:cSld>
  <p:clrMapOvr>
    <a:masterClrMapping/>
  </p:clrMapOvr>
  <p:transition xmlns:p14="http://schemas.microsoft.com/office/powerpoint/2010/main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647"/>
          </a:xfrm>
        </p:spPr>
        <p:txBody>
          <a:bodyPr>
            <a:normAutofit/>
          </a:bodyPr>
          <a:lstStyle/>
          <a:p>
            <a:r>
              <a:rPr lang="en-US" dirty="0" smtClean="0"/>
              <a:t>Jesus is the answer. </a:t>
            </a:r>
          </a:p>
          <a:p>
            <a:pPr lvl="1"/>
            <a:r>
              <a:rPr lang="en-US" dirty="0" smtClean="0"/>
              <a:t>Romans 7:15–25</a:t>
            </a:r>
          </a:p>
          <a:p>
            <a:r>
              <a:rPr lang="en-US" dirty="0" smtClean="0"/>
              <a:t>Sacrifice your old life.</a:t>
            </a:r>
          </a:p>
          <a:p>
            <a:pPr lvl="1"/>
            <a:r>
              <a:rPr lang="en-US" dirty="0" smtClean="0"/>
              <a:t>Romans 12:1–2</a:t>
            </a:r>
          </a:p>
          <a:p>
            <a:r>
              <a:rPr lang="en-US" dirty="0" smtClean="0"/>
              <a:t>Seek fellowship.</a:t>
            </a:r>
          </a:p>
          <a:p>
            <a:pPr lvl="1"/>
            <a:r>
              <a:rPr lang="en-US" dirty="0" smtClean="0"/>
              <a:t>James 5:16; Galatians 6:1–2</a:t>
            </a:r>
          </a:p>
          <a:p>
            <a:r>
              <a:rPr lang="en-US" dirty="0" smtClean="0"/>
              <a:t>Trust God.</a:t>
            </a:r>
          </a:p>
          <a:p>
            <a:pPr lvl="1"/>
            <a:r>
              <a:rPr lang="en-US" dirty="0" smtClean="0"/>
              <a:t>Mark 10:27; </a:t>
            </a:r>
            <a:br>
              <a:rPr lang="en-US" dirty="0" smtClean="0"/>
            </a:br>
            <a:r>
              <a:rPr lang="en-US" dirty="0" smtClean="0"/>
              <a:t>Ephesians 3:20–21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23835"/>
      </p:ext>
    </p:extLst>
  </p:cSld>
  <p:clrMapOvr>
    <a:masterClrMapping/>
  </p:clrMapOvr>
  <p:transition xmlns:p14="http://schemas.microsoft.com/office/powerpoint/2010/main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18% of adults smoke (42.1 million)</a:t>
            </a:r>
          </a:p>
          <a:p>
            <a:pPr lvl="1"/>
            <a:r>
              <a:rPr lang="en-US" dirty="0" smtClean="0"/>
              <a:t>Smoking is the leading cause of preventable disease and deaths in the U.S.</a:t>
            </a:r>
          </a:p>
          <a:p>
            <a:pPr lvl="1"/>
            <a:r>
              <a:rPr lang="en-US" dirty="0" smtClean="0"/>
              <a:t>480,000 people die each year from smoking related diseases.</a:t>
            </a:r>
          </a:p>
          <a:p>
            <a:r>
              <a:rPr lang="en-US" dirty="0" smtClean="0"/>
              <a:t>1 Corinthians 6:18–20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37787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More than 1 in 5 mobile searches are for pornography.</a:t>
            </a:r>
          </a:p>
          <a:p>
            <a:pPr lvl="1"/>
            <a:r>
              <a:rPr lang="en-US" dirty="0" smtClean="0"/>
              <a:t>70% of teens hide their online behavior.</a:t>
            </a:r>
          </a:p>
          <a:p>
            <a:pPr lvl="1"/>
            <a:r>
              <a:rPr lang="en-US" dirty="0" smtClean="0"/>
              <a:t>35% of boys have viewed too many pornographic videos to count.</a:t>
            </a:r>
          </a:p>
        </p:txBody>
      </p:sp>
    </p:spTree>
    <p:extLst>
      <p:ext uri="{BB962C8B-B14F-4D97-AF65-F5344CB8AC3E}">
        <p14:creationId xmlns:p14="http://schemas.microsoft.com/office/powerpoint/2010/main" val="2821484260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tion 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7469"/>
      </p:ext>
    </p:extLst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ction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0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49119"/>
      </p:ext>
    </p:extLst>
  </p:cSld>
  <p:clrMapOvr>
    <a:masterClrMapping/>
  </p:clrMapOvr>
  <p:transition xmlns:p14="http://schemas.microsoft.com/office/powerpoint/2010/main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7376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264</Words>
  <Application>Microsoft Macintosh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James 1:14–15</vt:lpstr>
      <vt:lpstr>PowerPoint Presentation</vt:lpstr>
      <vt:lpstr>PowerPoint Presentation</vt:lpstr>
      <vt:lpstr>PowerPoint Presentation</vt:lpstr>
      <vt:lpstr>Smoking</vt:lpstr>
      <vt:lpstr>Pornography</vt:lpstr>
      <vt:lpstr>PowerPoint Presentation</vt:lpstr>
      <vt:lpstr>PowerPoint Presentation</vt:lpstr>
      <vt:lpstr>PowerPoint Presentation</vt:lpstr>
      <vt:lpstr>PowerPoint Presentation</vt:lpstr>
      <vt:lpstr>Pornography</vt:lpstr>
      <vt:lpstr>Gambling</vt:lpstr>
      <vt:lpstr>Gambling</vt:lpstr>
      <vt:lpstr>Addiction is always a bad thing.</vt:lpstr>
      <vt:lpstr>Overcoming Addiction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29</cp:revision>
  <dcterms:created xsi:type="dcterms:W3CDTF">2015-01-25T12:53:35Z</dcterms:created>
  <dcterms:modified xsi:type="dcterms:W3CDTF">2015-07-26T15:49:06Z</dcterms:modified>
</cp:coreProperties>
</file>