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76" r:id="rId5"/>
    <p:sldId id="277" r:id="rId6"/>
    <p:sldId id="278"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56" autoAdjust="0"/>
    <p:restoredTop sz="86410" autoAdjust="0"/>
  </p:normalViewPr>
  <p:slideViewPr>
    <p:cSldViewPr snapToGrid="0" snapToObjects="1">
      <p:cViewPr varScale="1">
        <p:scale>
          <a:sx n="68" d="100"/>
          <a:sy n="68" d="100"/>
        </p:scale>
        <p:origin x="-104" y="-640"/>
      </p:cViewPr>
      <p:guideLst>
        <p:guide orient="horz" pos="2160"/>
        <p:guide pos="2880"/>
      </p:guideLst>
    </p:cSldViewPr>
  </p:slideViewPr>
  <p:outlineViewPr>
    <p:cViewPr>
      <p:scale>
        <a:sx n="33" d="100"/>
        <a:sy n="33" d="100"/>
      </p:scale>
      <p:origin x="0" y="408"/>
    </p:cViewPr>
  </p:outlineViewPr>
  <p:notesTextViewPr>
    <p:cViewPr>
      <p:scale>
        <a:sx n="100" d="100"/>
        <a:sy n="100" d="100"/>
      </p:scale>
      <p:origin x="0" y="0"/>
    </p:cViewPr>
  </p:notesTextViewPr>
  <p:notesViewPr>
    <p:cSldViewPr snapToGrid="0" snapToObjects="1">
      <p:cViewPr varScale="1">
        <p:scale>
          <a:sx n="74" d="100"/>
          <a:sy n="74" d="100"/>
        </p:scale>
        <p:origin x="-1096"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23F4E-A393-CC4C-B4FF-2E8C1ED62CFB}" type="datetimeFigureOut">
              <a:rPr lang="en-US" smtClean="0"/>
              <a:t>7/19/15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0B5CB1-0A63-0947-93E1-CB899B49B611}" type="slidenum">
              <a:rPr lang="en-US" smtClean="0"/>
              <a:t>‹#›</a:t>
            </a:fld>
            <a:endParaRPr lang="en-US"/>
          </a:p>
        </p:txBody>
      </p:sp>
    </p:spTree>
    <p:extLst>
      <p:ext uri="{BB962C8B-B14F-4D97-AF65-F5344CB8AC3E}">
        <p14:creationId xmlns:p14="http://schemas.microsoft.com/office/powerpoint/2010/main" val="21878946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56C083-3F53-B243-8D9E-C1ADEED8CDD5}" type="datetimeFigureOut">
              <a:rPr lang="en-US" smtClean="0"/>
              <a:t>7/19/15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A8031-0296-F34B-A358-29278ACF80A6}" type="slidenum">
              <a:rPr lang="en-US" smtClean="0"/>
              <a:t>‹#›</a:t>
            </a:fld>
            <a:endParaRPr lang="en-US"/>
          </a:p>
        </p:txBody>
      </p:sp>
    </p:spTree>
    <p:extLst>
      <p:ext uri="{BB962C8B-B14F-4D97-AF65-F5344CB8AC3E}">
        <p14:creationId xmlns:p14="http://schemas.microsoft.com/office/powerpoint/2010/main" val="114452751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6C083-3F53-B243-8D9E-C1ADEED8CDD5}" type="datetimeFigureOut">
              <a:rPr lang="en-US" smtClean="0"/>
              <a:t>7/19/15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A8031-0296-F34B-A358-29278ACF80A6}" type="slidenum">
              <a:rPr lang="en-US" smtClean="0"/>
              <a:t>‹#›</a:t>
            </a:fld>
            <a:endParaRPr lang="en-US"/>
          </a:p>
        </p:txBody>
      </p:sp>
    </p:spTree>
    <p:extLst>
      <p:ext uri="{BB962C8B-B14F-4D97-AF65-F5344CB8AC3E}">
        <p14:creationId xmlns:p14="http://schemas.microsoft.com/office/powerpoint/2010/main" val="346661440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6C083-3F53-B243-8D9E-C1ADEED8CDD5}" type="datetimeFigureOut">
              <a:rPr lang="en-US" smtClean="0"/>
              <a:t>7/19/15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A8031-0296-F34B-A358-29278ACF80A6}" type="slidenum">
              <a:rPr lang="en-US" smtClean="0"/>
              <a:t>‹#›</a:t>
            </a:fld>
            <a:endParaRPr lang="en-US"/>
          </a:p>
        </p:txBody>
      </p:sp>
    </p:spTree>
    <p:extLst>
      <p:ext uri="{BB962C8B-B14F-4D97-AF65-F5344CB8AC3E}">
        <p14:creationId xmlns:p14="http://schemas.microsoft.com/office/powerpoint/2010/main" val="205295978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6C083-3F53-B243-8D9E-C1ADEED8CDD5}" type="datetimeFigureOut">
              <a:rPr lang="en-US" smtClean="0"/>
              <a:t>7/19/15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A8031-0296-F34B-A358-29278ACF80A6}" type="slidenum">
              <a:rPr lang="en-US" smtClean="0"/>
              <a:t>‹#›</a:t>
            </a:fld>
            <a:endParaRPr lang="en-US"/>
          </a:p>
        </p:txBody>
      </p:sp>
    </p:spTree>
    <p:extLst>
      <p:ext uri="{BB962C8B-B14F-4D97-AF65-F5344CB8AC3E}">
        <p14:creationId xmlns:p14="http://schemas.microsoft.com/office/powerpoint/2010/main" val="100635584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56C083-3F53-B243-8D9E-C1ADEED8CDD5}" type="datetimeFigureOut">
              <a:rPr lang="en-US" smtClean="0"/>
              <a:t>7/19/15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A8031-0296-F34B-A358-29278ACF80A6}" type="slidenum">
              <a:rPr lang="en-US" smtClean="0"/>
              <a:t>‹#›</a:t>
            </a:fld>
            <a:endParaRPr lang="en-US"/>
          </a:p>
        </p:txBody>
      </p:sp>
    </p:spTree>
    <p:extLst>
      <p:ext uri="{BB962C8B-B14F-4D97-AF65-F5344CB8AC3E}">
        <p14:creationId xmlns:p14="http://schemas.microsoft.com/office/powerpoint/2010/main" val="1849536883"/>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56C083-3F53-B243-8D9E-C1ADEED8CDD5}" type="datetimeFigureOut">
              <a:rPr lang="en-US" smtClean="0"/>
              <a:t>7/19/15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A8031-0296-F34B-A358-29278ACF80A6}" type="slidenum">
              <a:rPr lang="en-US" smtClean="0"/>
              <a:t>‹#›</a:t>
            </a:fld>
            <a:endParaRPr lang="en-US"/>
          </a:p>
        </p:txBody>
      </p:sp>
    </p:spTree>
    <p:extLst>
      <p:ext uri="{BB962C8B-B14F-4D97-AF65-F5344CB8AC3E}">
        <p14:creationId xmlns:p14="http://schemas.microsoft.com/office/powerpoint/2010/main" val="2764235239"/>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56C083-3F53-B243-8D9E-C1ADEED8CDD5}" type="datetimeFigureOut">
              <a:rPr lang="en-US" smtClean="0"/>
              <a:t>7/19/15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EA8031-0296-F34B-A358-29278ACF80A6}" type="slidenum">
              <a:rPr lang="en-US" smtClean="0"/>
              <a:t>‹#›</a:t>
            </a:fld>
            <a:endParaRPr lang="en-US"/>
          </a:p>
        </p:txBody>
      </p:sp>
    </p:spTree>
    <p:extLst>
      <p:ext uri="{BB962C8B-B14F-4D97-AF65-F5344CB8AC3E}">
        <p14:creationId xmlns:p14="http://schemas.microsoft.com/office/powerpoint/2010/main" val="403771867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56C083-3F53-B243-8D9E-C1ADEED8CDD5}" type="datetimeFigureOut">
              <a:rPr lang="en-US" smtClean="0"/>
              <a:t>7/19/15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EA8031-0296-F34B-A358-29278ACF80A6}" type="slidenum">
              <a:rPr lang="en-US" smtClean="0"/>
              <a:t>‹#›</a:t>
            </a:fld>
            <a:endParaRPr lang="en-US"/>
          </a:p>
        </p:txBody>
      </p:sp>
    </p:spTree>
    <p:extLst>
      <p:ext uri="{BB962C8B-B14F-4D97-AF65-F5344CB8AC3E}">
        <p14:creationId xmlns:p14="http://schemas.microsoft.com/office/powerpoint/2010/main" val="354476643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6C083-3F53-B243-8D9E-C1ADEED8CDD5}" type="datetimeFigureOut">
              <a:rPr lang="en-US" smtClean="0"/>
              <a:t>7/19/15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EA8031-0296-F34B-A358-29278ACF80A6}" type="slidenum">
              <a:rPr lang="en-US" smtClean="0"/>
              <a:t>‹#›</a:t>
            </a:fld>
            <a:endParaRPr lang="en-US"/>
          </a:p>
        </p:txBody>
      </p:sp>
    </p:spTree>
    <p:extLst>
      <p:ext uri="{BB962C8B-B14F-4D97-AF65-F5344CB8AC3E}">
        <p14:creationId xmlns:p14="http://schemas.microsoft.com/office/powerpoint/2010/main" val="391384961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56C083-3F53-B243-8D9E-C1ADEED8CDD5}" type="datetimeFigureOut">
              <a:rPr lang="en-US" smtClean="0"/>
              <a:t>7/19/15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A8031-0296-F34B-A358-29278ACF80A6}" type="slidenum">
              <a:rPr lang="en-US" smtClean="0"/>
              <a:t>‹#›</a:t>
            </a:fld>
            <a:endParaRPr lang="en-US"/>
          </a:p>
        </p:txBody>
      </p:sp>
    </p:spTree>
    <p:extLst>
      <p:ext uri="{BB962C8B-B14F-4D97-AF65-F5344CB8AC3E}">
        <p14:creationId xmlns:p14="http://schemas.microsoft.com/office/powerpoint/2010/main" val="4104353715"/>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56C083-3F53-B243-8D9E-C1ADEED8CDD5}" type="datetimeFigureOut">
              <a:rPr lang="en-US" smtClean="0"/>
              <a:t>7/19/15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A8031-0296-F34B-A358-29278ACF80A6}" type="slidenum">
              <a:rPr lang="en-US" smtClean="0"/>
              <a:t>‹#›</a:t>
            </a:fld>
            <a:endParaRPr lang="en-US"/>
          </a:p>
        </p:txBody>
      </p:sp>
    </p:spTree>
    <p:extLst>
      <p:ext uri="{BB962C8B-B14F-4D97-AF65-F5344CB8AC3E}">
        <p14:creationId xmlns:p14="http://schemas.microsoft.com/office/powerpoint/2010/main" val="1182185605"/>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God Give Us Christian Homes_c.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6C083-3F53-B243-8D9E-C1ADEED8CDD5}" type="datetimeFigureOut">
              <a:rPr lang="en-US" smtClean="0"/>
              <a:t>7/19/15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A8031-0296-F34B-A358-29278ACF80A6}" type="slidenum">
              <a:rPr lang="en-US" smtClean="0"/>
              <a:t>‹#›</a:t>
            </a:fld>
            <a:endParaRPr lang="en-US"/>
          </a:p>
        </p:txBody>
      </p:sp>
    </p:spTree>
    <p:extLst>
      <p:ext uri="{BB962C8B-B14F-4D97-AF65-F5344CB8AC3E}">
        <p14:creationId xmlns:p14="http://schemas.microsoft.com/office/powerpoint/2010/main" val="2018336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ve_YourNeighbors_std_c_n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457200" y="274638"/>
            <a:ext cx="8229600" cy="765630"/>
          </a:xfrm>
        </p:spPr>
        <p:txBody>
          <a:bodyPr/>
          <a:lstStyle/>
          <a:p>
            <a:r>
              <a:rPr lang="en-US" dirty="0"/>
              <a:t>Deuteronomy </a:t>
            </a:r>
            <a:r>
              <a:rPr lang="en-US" dirty="0" smtClean="0"/>
              <a:t>4:9–10(</a:t>
            </a:r>
            <a:r>
              <a:rPr lang="en-US" dirty="0"/>
              <a:t>ESV) </a:t>
            </a:r>
          </a:p>
        </p:txBody>
      </p:sp>
      <p:sp>
        <p:nvSpPr>
          <p:cNvPr id="7" name="TextBox 6"/>
          <p:cNvSpPr txBox="1"/>
          <p:nvPr/>
        </p:nvSpPr>
        <p:spPr>
          <a:xfrm>
            <a:off x="457200" y="1121328"/>
            <a:ext cx="8229600" cy="4555093"/>
          </a:xfrm>
          <a:prstGeom prst="rect">
            <a:avLst/>
          </a:prstGeom>
          <a:noFill/>
        </p:spPr>
        <p:txBody>
          <a:bodyPr wrap="square" rtlCol="0">
            <a:spAutoFit/>
          </a:bodyPr>
          <a:lstStyle/>
          <a:p>
            <a:r>
              <a:rPr lang="en-US" sz="2900" b="1" baseline="30000" dirty="0" smtClean="0"/>
              <a:t>9</a:t>
            </a:r>
            <a:r>
              <a:rPr lang="en-US" sz="2900" b="1" dirty="0" smtClean="0"/>
              <a:t> </a:t>
            </a:r>
            <a:r>
              <a:rPr lang="en-US" sz="2900" b="1" dirty="0"/>
              <a:t>“Only take care, and keep your soul diligently, lest you forget the things that your eyes have seen, and lest they depart from your heart all the days of your life. Make them known to your children and your children’s children— </a:t>
            </a:r>
            <a:r>
              <a:rPr lang="en-US" sz="2900" b="1" baseline="30000" dirty="0"/>
              <a:t>10</a:t>
            </a:r>
            <a:r>
              <a:rPr lang="en-US" sz="2900" b="1" dirty="0"/>
              <a:t> how on the day that you stood before the </a:t>
            </a:r>
            <a:r>
              <a:rPr lang="en-US" sz="2900" b="1" cap="small" dirty="0"/>
              <a:t>Lord</a:t>
            </a:r>
            <a:r>
              <a:rPr lang="en-US" sz="2900" b="1" dirty="0"/>
              <a:t> your God at </a:t>
            </a:r>
            <a:r>
              <a:rPr lang="en-US" sz="2900" b="1" dirty="0" err="1"/>
              <a:t>Horeb</a:t>
            </a:r>
            <a:r>
              <a:rPr lang="en-US" sz="2900" b="1" dirty="0"/>
              <a:t>, the </a:t>
            </a:r>
            <a:r>
              <a:rPr lang="en-US" sz="2900" b="1" cap="small" dirty="0"/>
              <a:t>Lord</a:t>
            </a:r>
            <a:r>
              <a:rPr lang="en-US" sz="2900" b="1" dirty="0"/>
              <a:t> said to me, ‘Gather the people to me, that I may let them hear my words, so that they may learn to fear me all the days that they live on the earth, and that they may teach their children so.’ </a:t>
            </a:r>
          </a:p>
        </p:txBody>
      </p:sp>
    </p:spTree>
    <p:extLst>
      <p:ext uri="{BB962C8B-B14F-4D97-AF65-F5344CB8AC3E}">
        <p14:creationId xmlns:p14="http://schemas.microsoft.com/office/powerpoint/2010/main" val="3630541738"/>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361159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grandparent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29913515"/>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blessing of grandchildren.</a:t>
            </a:r>
            <a:endParaRPr lang="en-US" dirty="0"/>
          </a:p>
        </p:txBody>
      </p:sp>
      <p:sp>
        <p:nvSpPr>
          <p:cNvPr id="3" name="Content Placeholder 2"/>
          <p:cNvSpPr>
            <a:spLocks noGrp="1"/>
          </p:cNvSpPr>
          <p:nvPr>
            <p:ph idx="1"/>
          </p:nvPr>
        </p:nvSpPr>
        <p:spPr/>
        <p:txBody>
          <a:bodyPr/>
          <a:lstStyle/>
          <a:p>
            <a:r>
              <a:rPr lang="en-US" dirty="0" smtClean="0"/>
              <a:t>Grandparents give grandchildren roots.</a:t>
            </a:r>
          </a:p>
          <a:p>
            <a:pPr lvl="1"/>
            <a:r>
              <a:rPr lang="en-US" dirty="0" smtClean="0"/>
              <a:t>Ruth 4:13–17</a:t>
            </a:r>
          </a:p>
          <a:p>
            <a:pPr lvl="1"/>
            <a:r>
              <a:rPr lang="en-US" dirty="0" smtClean="0"/>
              <a:t>Matthew 1:1–6</a:t>
            </a:r>
          </a:p>
          <a:p>
            <a:r>
              <a:rPr lang="en-US" dirty="0" smtClean="0"/>
              <a:t>Grandchildren give grandparents renewal.</a:t>
            </a:r>
          </a:p>
          <a:p>
            <a:pPr lvl="1"/>
            <a:r>
              <a:rPr lang="en-US" dirty="0" smtClean="0"/>
              <a:t>Ruth 4:13–17</a:t>
            </a:r>
          </a:p>
          <a:p>
            <a:pPr lvl="1"/>
            <a:r>
              <a:rPr lang="en-US" dirty="0" smtClean="0"/>
              <a:t>Proverbs 17:6</a:t>
            </a:r>
            <a:endParaRPr lang="en-US" dirty="0"/>
          </a:p>
        </p:txBody>
      </p:sp>
    </p:spTree>
    <p:extLst>
      <p:ext uri="{BB962C8B-B14F-4D97-AF65-F5344CB8AC3E}">
        <p14:creationId xmlns:p14="http://schemas.microsoft.com/office/powerpoint/2010/main" val="1277672683"/>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Advice for grandparents</a:t>
            </a:r>
            <a:endParaRPr lang="en-US" dirty="0"/>
          </a:p>
        </p:txBody>
      </p:sp>
      <p:sp>
        <p:nvSpPr>
          <p:cNvPr id="3" name="Content Placeholder 2"/>
          <p:cNvSpPr>
            <a:spLocks noGrp="1"/>
          </p:cNvSpPr>
          <p:nvPr>
            <p:ph idx="1"/>
          </p:nvPr>
        </p:nvSpPr>
        <p:spPr/>
        <p:txBody>
          <a:bodyPr/>
          <a:lstStyle/>
          <a:p>
            <a:r>
              <a:rPr lang="en-US" dirty="0" smtClean="0"/>
              <a:t>Lead your grandchildren to God. </a:t>
            </a:r>
          </a:p>
          <a:p>
            <a:pPr lvl="1"/>
            <a:r>
              <a:rPr lang="en-US" dirty="0" smtClean="0"/>
              <a:t>Deuteronomy 4:9–10</a:t>
            </a:r>
          </a:p>
          <a:p>
            <a:pPr lvl="1"/>
            <a:r>
              <a:rPr lang="en-US" dirty="0" smtClean="0"/>
              <a:t>2 Timothy 1:3–5; 3:14–15</a:t>
            </a:r>
          </a:p>
          <a:p>
            <a:r>
              <a:rPr lang="en-US" dirty="0" smtClean="0"/>
              <a:t>Respect the authority of your children. </a:t>
            </a:r>
          </a:p>
          <a:p>
            <a:pPr lvl="1"/>
            <a:r>
              <a:rPr lang="en-US" dirty="0" smtClean="0"/>
              <a:t>Genesis 2:24–25</a:t>
            </a:r>
          </a:p>
          <a:p>
            <a:pPr lvl="1"/>
            <a:r>
              <a:rPr lang="en-US" dirty="0" smtClean="0"/>
              <a:t>1 Corinthians 11:3</a:t>
            </a:r>
          </a:p>
          <a:p>
            <a:pPr lvl="1"/>
            <a:r>
              <a:rPr lang="en-US" dirty="0" smtClean="0"/>
              <a:t>Ephesians 6:4</a:t>
            </a:r>
            <a:endParaRPr lang="en-US" dirty="0"/>
          </a:p>
        </p:txBody>
      </p:sp>
    </p:spTree>
    <p:extLst>
      <p:ext uri="{BB962C8B-B14F-4D97-AF65-F5344CB8AC3E}">
        <p14:creationId xmlns:p14="http://schemas.microsoft.com/office/powerpoint/2010/main" val="250636085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Advice for grandparents</a:t>
            </a:r>
            <a:endParaRPr lang="en-US" dirty="0"/>
          </a:p>
        </p:txBody>
      </p:sp>
      <p:sp>
        <p:nvSpPr>
          <p:cNvPr id="3" name="Content Placeholder 2"/>
          <p:cNvSpPr>
            <a:spLocks noGrp="1"/>
          </p:cNvSpPr>
          <p:nvPr>
            <p:ph idx="1"/>
          </p:nvPr>
        </p:nvSpPr>
        <p:spPr/>
        <p:txBody>
          <a:bodyPr/>
          <a:lstStyle/>
          <a:p>
            <a:r>
              <a:rPr lang="en-US" dirty="0" smtClean="0"/>
              <a:t>Leave a legacy.</a:t>
            </a:r>
          </a:p>
          <a:p>
            <a:pPr lvl="1"/>
            <a:r>
              <a:rPr lang="en-US" smtClean="0"/>
              <a:t>Proverbs 13:22 </a:t>
            </a:r>
            <a:endParaRPr lang="en-US" dirty="0" smtClean="0"/>
          </a:p>
        </p:txBody>
      </p:sp>
    </p:spTree>
    <p:extLst>
      <p:ext uri="{BB962C8B-B14F-4D97-AF65-F5344CB8AC3E}">
        <p14:creationId xmlns:p14="http://schemas.microsoft.com/office/powerpoint/2010/main" val="271723689"/>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024410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124</TotalTime>
  <Words>221</Words>
  <Application>Microsoft Macintosh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Deuteronomy 4:9–10(ESV) </vt:lpstr>
      <vt:lpstr>PowerPoint Presentation</vt:lpstr>
      <vt:lpstr>PowerPoint Presentation</vt:lpstr>
      <vt:lpstr>The blessing of grandchildren.</vt:lpstr>
      <vt:lpstr>Advice for grandparents</vt:lpstr>
      <vt:lpstr>Advice for grandparents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 132:1–5</dc:title>
  <dc:creator>TERRY  FRANCIS</dc:creator>
  <cp:lastModifiedBy>TERRY  FRANCIS</cp:lastModifiedBy>
  <cp:revision>14</cp:revision>
  <dcterms:created xsi:type="dcterms:W3CDTF">2015-05-10T12:27:05Z</dcterms:created>
  <dcterms:modified xsi:type="dcterms:W3CDTF">2015-07-19T12:19:26Z</dcterms:modified>
</cp:coreProperties>
</file>