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76" r:id="rId5"/>
    <p:sldId id="277" r:id="rId6"/>
    <p:sldId id="278" r:id="rId7"/>
    <p:sldId id="27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58" autoAdjust="0"/>
    <p:restoredTop sz="86410" autoAdjust="0"/>
  </p:normalViewPr>
  <p:slideViewPr>
    <p:cSldViewPr snapToGrid="0" snapToObjects="1">
      <p:cViewPr>
        <p:scale>
          <a:sx n="59" d="100"/>
          <a:sy n="59" d="100"/>
        </p:scale>
        <p:origin x="-80" y="-8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4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4" d="100"/>
          <a:sy n="74" d="100"/>
        </p:scale>
        <p:origin x="-1096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23F4E-A393-CC4C-B4FF-2E8C1ED62CFB}" type="datetimeFigureOut">
              <a:rPr lang="en-US" smtClean="0"/>
              <a:t>7/19/15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B5CB1-0A63-0947-93E1-CB899B49B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94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7/19/15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527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7/19/15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614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7/19/15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59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7/19/15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355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7/19/15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3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7/19/15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35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7/19/15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1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7/19/15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66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7/19/15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49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7/19/15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35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7/19/15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85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od Give Us Christian Homes_c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6C083-3F53-B243-8D9E-C1ADEED8CDD5}" type="datetimeFigureOut">
              <a:rPr lang="en-US" smtClean="0"/>
              <a:t>7/19/15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336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ve_YourNeighbors_std_c_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5630"/>
          </a:xfrm>
        </p:spPr>
        <p:txBody>
          <a:bodyPr/>
          <a:lstStyle/>
          <a:p>
            <a:r>
              <a:rPr lang="en-US" dirty="0" smtClean="0"/>
              <a:t>Ephesians 3:20–21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121328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 smtClean="0"/>
              <a:t>20</a:t>
            </a:r>
            <a:r>
              <a:rPr lang="en-US" sz="3600" b="1" dirty="0" smtClean="0"/>
              <a:t> </a:t>
            </a:r>
            <a:r>
              <a:rPr lang="en-US" sz="3600" b="1" dirty="0"/>
              <a:t>Now to him who is able to do far more abundantly than all that we ask or think, according to the power at work within us, </a:t>
            </a:r>
            <a:r>
              <a:rPr lang="en-US" sz="3600" b="1" baseline="30000" dirty="0"/>
              <a:t>21</a:t>
            </a:r>
            <a:r>
              <a:rPr lang="en-US" sz="3600" b="1" dirty="0"/>
              <a:t> to him be glory in the church and in Christ Jesus throughout all generations, forever and ever. Amen. </a:t>
            </a:r>
          </a:p>
        </p:txBody>
      </p:sp>
    </p:spTree>
    <p:extLst>
      <p:ext uri="{BB962C8B-B14F-4D97-AF65-F5344CB8AC3E}">
        <p14:creationId xmlns:p14="http://schemas.microsoft.com/office/powerpoint/2010/main" val="3630541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3611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t hom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913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story of Naomi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difficult life in Moab (Ruth 1:1–5). </a:t>
            </a:r>
          </a:p>
          <a:p>
            <a:r>
              <a:rPr lang="en-US" dirty="0" smtClean="0"/>
              <a:t>She decides to return to Israel (Ruth 1:6–13). </a:t>
            </a:r>
          </a:p>
          <a:p>
            <a:r>
              <a:rPr lang="en-US" dirty="0" smtClean="0"/>
              <a:t>Ruth “clung to Naomi” (Ruth 1:14–18). </a:t>
            </a:r>
          </a:p>
          <a:p>
            <a:r>
              <a:rPr lang="en-US" dirty="0" smtClean="0"/>
              <a:t>Naomi describes her life as bitter </a:t>
            </a:r>
            <a:br>
              <a:rPr lang="en-US" dirty="0" smtClean="0"/>
            </a:br>
            <a:r>
              <a:rPr lang="en-US" dirty="0" smtClean="0"/>
              <a:t>(Ruth 1:19–21).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672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Naomi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returns to God and His people. </a:t>
            </a:r>
          </a:p>
          <a:p>
            <a:r>
              <a:rPr lang="en-US" dirty="0" smtClean="0"/>
              <a:t>She faces her pain and loss.</a:t>
            </a:r>
          </a:p>
          <a:p>
            <a:r>
              <a:rPr lang="en-US" dirty="0" smtClean="0"/>
              <a:t>She follows God’s Word. </a:t>
            </a:r>
          </a:p>
          <a:p>
            <a:pPr lvl="1"/>
            <a:r>
              <a:rPr lang="en-US" dirty="0" smtClean="0"/>
              <a:t>Ruth 2:19–20</a:t>
            </a:r>
          </a:p>
          <a:p>
            <a:pPr lvl="1"/>
            <a:r>
              <a:rPr lang="en-US" dirty="0" smtClean="0"/>
              <a:t>Ruth 3:10–13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908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for the single parent.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to God and His church. </a:t>
            </a:r>
          </a:p>
          <a:p>
            <a:pPr lvl="1"/>
            <a:r>
              <a:rPr lang="en-US" dirty="0" smtClean="0"/>
              <a:t>Galatians 6:2; Romans 12:15; 1 John 3:16–18</a:t>
            </a:r>
          </a:p>
          <a:p>
            <a:r>
              <a:rPr lang="en-US" dirty="0" smtClean="0"/>
              <a:t>Learn contentment. </a:t>
            </a:r>
          </a:p>
          <a:p>
            <a:pPr lvl="1"/>
            <a:r>
              <a:rPr lang="en-US" dirty="0" smtClean="0"/>
              <a:t>Philippians 4:10–13; 1 Peter 5:6–7; </a:t>
            </a:r>
            <a:br>
              <a:rPr lang="en-US" dirty="0" smtClean="0"/>
            </a:br>
            <a:r>
              <a:rPr lang="en-US" dirty="0" smtClean="0"/>
              <a:t>Ephesians 3:20–21</a:t>
            </a:r>
          </a:p>
          <a:p>
            <a:r>
              <a:rPr lang="en-US" dirty="0" smtClean="0"/>
              <a:t>Seek God’s wisdom.</a:t>
            </a:r>
          </a:p>
        </p:txBody>
      </p:sp>
    </p:spTree>
    <p:extLst>
      <p:ext uri="{BB962C8B-B14F-4D97-AF65-F5344CB8AC3E}">
        <p14:creationId xmlns:p14="http://schemas.microsoft.com/office/powerpoint/2010/main" val="3458668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Blended families…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 the cost. </a:t>
            </a:r>
          </a:p>
          <a:p>
            <a:pPr lvl="1"/>
            <a:r>
              <a:rPr lang="en-US" dirty="0" smtClean="0"/>
              <a:t>Luke 14:28–30</a:t>
            </a:r>
          </a:p>
          <a:p>
            <a:r>
              <a:rPr lang="en-US" dirty="0" smtClean="0"/>
              <a:t>Your mate is a higher priority than your children.</a:t>
            </a:r>
          </a:p>
          <a:p>
            <a:pPr lvl="1"/>
            <a:r>
              <a:rPr lang="en-US" dirty="0" smtClean="0"/>
              <a:t>Genesis 2:24–25</a:t>
            </a:r>
          </a:p>
          <a:p>
            <a:r>
              <a:rPr lang="en-US" dirty="0" smtClean="0"/>
              <a:t>Be patient—not selfish.</a:t>
            </a:r>
          </a:p>
          <a:p>
            <a:pPr lvl="1"/>
            <a:r>
              <a:rPr lang="en-US" dirty="0" smtClean="0"/>
              <a:t>Philippians 2:3–4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85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0244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235</Words>
  <Application>Microsoft Macintosh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Ephesians 3:20–21</vt:lpstr>
      <vt:lpstr>PowerPoint Presentation</vt:lpstr>
      <vt:lpstr>PowerPoint Presentation</vt:lpstr>
      <vt:lpstr>The story of Naomi</vt:lpstr>
      <vt:lpstr>Lessons from Naomi</vt:lpstr>
      <vt:lpstr>Lessons for the single parent. </vt:lpstr>
      <vt:lpstr>Blended families…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132:1–5</dc:title>
  <dc:creator>TERRY  FRANCIS</dc:creator>
  <cp:lastModifiedBy>TERRY  FRANCIS</cp:lastModifiedBy>
  <cp:revision>18</cp:revision>
  <dcterms:created xsi:type="dcterms:W3CDTF">2015-05-10T12:27:05Z</dcterms:created>
  <dcterms:modified xsi:type="dcterms:W3CDTF">2015-07-19T12:25:51Z</dcterms:modified>
</cp:coreProperties>
</file>