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82" r:id="rId6"/>
    <p:sldId id="283" r:id="rId7"/>
    <p:sldId id="284" r:id="rId8"/>
    <p:sldId id="28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55" d="100"/>
          <a:sy n="55" d="100"/>
        </p:scale>
        <p:origin x="-112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Matthew 5:31–32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31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“It was also said, ‘Whoever divorces his wife, let him give her a certificate of divorce.’ </a:t>
            </a:r>
            <a:r>
              <a:rPr lang="en-US" sz="3200" b="1" baseline="30000" dirty="0">
                <a:latin typeface="Cambria"/>
                <a:cs typeface="Cambria"/>
              </a:rPr>
              <a:t>32</a:t>
            </a:r>
            <a:r>
              <a:rPr lang="en-US" sz="3200" b="1" dirty="0">
                <a:latin typeface="Cambria"/>
                <a:cs typeface="Cambria"/>
              </a:rPr>
              <a:t> But I say to you that everyone who divorces his wife, except on the ground of sexual immorality, makes her commit adultery, and whoever marries a divorced woman commits adultery.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ri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MARRIAGE: </a:t>
            </a:r>
            <a:br>
              <a:rPr lang="en-US" dirty="0" smtClean="0"/>
            </a:br>
            <a:r>
              <a:rPr lang="en-US" dirty="0" smtClean="0"/>
              <a:t>				one man, one woman, for life.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2:24–25</a:t>
            </a:r>
          </a:p>
          <a:p>
            <a:r>
              <a:rPr lang="en-US" dirty="0" smtClean="0"/>
              <a:t>Matthew 19:5–6; Ephesians 5:31</a:t>
            </a:r>
          </a:p>
          <a:p>
            <a:r>
              <a:rPr lang="en-US" dirty="0" smtClean="0"/>
              <a:t>Man’s Changes: </a:t>
            </a:r>
          </a:p>
          <a:p>
            <a:pPr lvl="1"/>
            <a:r>
              <a:rPr lang="en-US" dirty="0" smtClean="0"/>
              <a:t>Polygamy</a:t>
            </a:r>
          </a:p>
          <a:p>
            <a:pPr lvl="1"/>
            <a:r>
              <a:rPr lang="en-US" dirty="0" smtClean="0"/>
              <a:t>Divorce</a:t>
            </a:r>
          </a:p>
          <a:p>
            <a:pPr lvl="1"/>
            <a:r>
              <a:rPr lang="en-US" dirty="0" smtClean="0"/>
              <a:t>Cohabitation</a:t>
            </a:r>
          </a:p>
          <a:p>
            <a:pPr lvl="1"/>
            <a:r>
              <a:rPr lang="en-US" dirty="0" smtClean="0"/>
              <a:t>Same Sex Marriage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68524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GOD’S LAW ALTERED:</a:t>
            </a:r>
            <a:br>
              <a:rPr lang="en-US" dirty="0" smtClean="0"/>
            </a:br>
            <a:r>
              <a:rPr lang="en-US" dirty="0" smtClean="0"/>
              <a:t>				 the teaching of the Pharisees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5:31</a:t>
            </a:r>
          </a:p>
          <a:p>
            <a:r>
              <a:rPr lang="en-US" dirty="0" smtClean="0"/>
              <a:t>Deuteronomy 24:1–4</a:t>
            </a:r>
          </a:p>
          <a:p>
            <a:r>
              <a:rPr lang="en-US" dirty="0" smtClean="0"/>
              <a:t>Jeremiah 3:1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7602446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TRUTH:</a:t>
            </a:r>
            <a:br>
              <a:rPr lang="en-US" dirty="0" smtClean="0"/>
            </a:br>
            <a:r>
              <a:rPr lang="en-US" dirty="0" smtClean="0"/>
              <a:t>				 Jesus’ teaching about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5:32</a:t>
            </a:r>
          </a:p>
          <a:p>
            <a:r>
              <a:rPr lang="en-US" dirty="0" smtClean="0"/>
              <a:t>Romans 7:1–3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27522"/>
      </p:ext>
    </p:extLst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QUESTION: </a:t>
            </a:r>
            <a:br>
              <a:rPr lang="en-US" dirty="0" smtClean="0"/>
            </a:br>
            <a:r>
              <a:rPr lang="en-US" dirty="0" smtClean="0"/>
              <a:t>  			can you divorce for any reason?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7:10–11</a:t>
            </a:r>
          </a:p>
          <a:p>
            <a:r>
              <a:rPr lang="en-US" dirty="0" smtClean="0"/>
              <a:t>“But… if”</a:t>
            </a:r>
          </a:p>
          <a:p>
            <a:pPr lvl="1"/>
            <a:r>
              <a:rPr lang="en-US" dirty="0" smtClean="0"/>
              <a:t>1 John 2:1</a:t>
            </a:r>
          </a:p>
          <a:p>
            <a:pPr lvl="1"/>
            <a:r>
              <a:rPr lang="en-US" dirty="0" smtClean="0"/>
              <a:t>Galatians 5:14–15</a:t>
            </a:r>
          </a:p>
          <a:p>
            <a:pPr lvl="1"/>
            <a:r>
              <a:rPr lang="en-US" dirty="0" smtClean="0"/>
              <a:t>James 3:13–14</a:t>
            </a:r>
          </a:p>
          <a:p>
            <a:r>
              <a:rPr lang="en-US" dirty="0" smtClean="0"/>
              <a:t>Matthew 19:1–9</a:t>
            </a:r>
          </a:p>
          <a:p>
            <a:r>
              <a:rPr lang="en-US" dirty="0" smtClean="0"/>
              <a:t>“Can we divorce</a:t>
            </a:r>
            <a:r>
              <a:rPr lang="en-US" smtClean="0"/>
              <a:t>?”</a:t>
            </a:r>
            <a:br>
              <a:rPr lang="en-US" smtClean="0"/>
            </a:br>
            <a:r>
              <a:rPr lang="en-US" smtClean="0"/>
              <a:t>Jesus</a:t>
            </a:r>
            <a:r>
              <a:rPr lang="en-US" dirty="0" smtClean="0"/>
              <a:t>: “No!”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0868"/>
      </p:ext>
    </p:extLst>
  </p:cSld>
  <p:clrMapOvr>
    <a:masterClrMapping/>
  </p:clrMapOvr>
  <p:transition xmlns:p14="http://schemas.microsoft.com/office/powerpoint/2010/main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167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Matthew 5:31–32</vt:lpstr>
      <vt:lpstr>PowerPoint Presentation</vt:lpstr>
      <vt:lpstr>PowerPoint Presentation</vt:lpstr>
      <vt:lpstr>PowerPoint Presentation</vt:lpstr>
      <vt:lpstr>MARRIAGE:      one man, one woman, for life.</vt:lpstr>
      <vt:lpstr>GOD’S LAW ALTERED:      the teaching of the Pharisees</vt:lpstr>
      <vt:lpstr>THE TRUTH:      Jesus’ teaching about divorce</vt:lpstr>
      <vt:lpstr>THE QUESTION:       can you divorce for any reason?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24</cp:revision>
  <dcterms:created xsi:type="dcterms:W3CDTF">2015-01-25T12:53:35Z</dcterms:created>
  <dcterms:modified xsi:type="dcterms:W3CDTF">2015-06-24T12:48:57Z</dcterms:modified>
</cp:coreProperties>
</file>