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5" r:id="rId4"/>
    <p:sldId id="256" r:id="rId5"/>
    <p:sldId id="259" r:id="rId6"/>
    <p:sldId id="262" r:id="rId7"/>
    <p:sldId id="261" r:id="rId8"/>
    <p:sldId id="257" r:id="rId9"/>
    <p:sldId id="258"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ADCF7-3FF2-2C42-ACEC-12FCAFF7703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353701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ADCF7-3FF2-2C42-ACEC-12FCAFF77032}"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274893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ADCF7-3FF2-2C42-ACEC-12FCAFF7703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301155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ADCF7-3FF2-2C42-ACEC-12FCAFF7703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269664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Love_God_Love_Others_std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52559"/>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18632"/>
            <a:ext cx="8229600" cy="41075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0BADCF7-3FF2-2C42-ACEC-12FCAFF7703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166877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Love_God_Love_Others_std_c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581567"/>
            <a:ext cx="8229600" cy="1143000"/>
          </a:xfrm>
        </p:spPr>
        <p:txBody>
          <a:bodyPr/>
          <a:lstStyle/>
          <a:p>
            <a:r>
              <a:rPr lang="en-US" smtClean="0"/>
              <a:t>Click to edit Master title style</a:t>
            </a:r>
            <a:endParaRPr lang="en-US"/>
          </a:p>
        </p:txBody>
      </p:sp>
      <p:sp>
        <p:nvSpPr>
          <p:cNvPr id="6" name="Content Placeholder 2"/>
          <p:cNvSpPr>
            <a:spLocks noGrp="1"/>
          </p:cNvSpPr>
          <p:nvPr>
            <p:ph idx="1"/>
          </p:nvPr>
        </p:nvSpPr>
        <p:spPr>
          <a:xfrm>
            <a:off x="457200" y="427791"/>
            <a:ext cx="8229600" cy="48527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608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ADCF7-3FF2-2C42-ACEC-12FCAFF7703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14263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Love_God_Love_Others_std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2205789"/>
            <a:ext cx="4038600" cy="4451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5788"/>
            <a:ext cx="4038600" cy="44516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26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ADCF7-3FF2-2C42-ACEC-12FCAFF77032}" type="datetimeFigureOut">
              <a:rPr lang="en-US" smtClean="0"/>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397003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ADCF7-3FF2-2C42-ACEC-12FCAFF77032}" type="datetimeFigureOut">
              <a:rPr lang="en-US" smtClean="0"/>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6917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DCF7-3FF2-2C42-ACEC-12FCAFF77032}" type="datetimeFigureOut">
              <a:rPr lang="en-US" smtClean="0"/>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55731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ADCF7-3FF2-2C42-ACEC-12FCAFF77032}"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84B5-9D6A-8D4A-8989-9B9DDDB836E6}" type="slidenum">
              <a:rPr lang="en-US" smtClean="0"/>
              <a:t>‹#›</a:t>
            </a:fld>
            <a:endParaRPr lang="en-US"/>
          </a:p>
        </p:txBody>
      </p:sp>
    </p:spTree>
    <p:extLst>
      <p:ext uri="{BB962C8B-B14F-4D97-AF65-F5344CB8AC3E}">
        <p14:creationId xmlns:p14="http://schemas.microsoft.com/office/powerpoint/2010/main" val="328073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ADCF7-3FF2-2C42-ACEC-12FCAFF77032}" type="datetimeFigureOut">
              <a:rPr lang="en-US" smtClean="0"/>
              <a:t>7/2/2015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584B5-9D6A-8D4A-8989-9B9DDDB836E6}" type="slidenum">
              <a:rPr lang="en-US" smtClean="0"/>
              <a:t>‹#›</a:t>
            </a:fld>
            <a:endParaRPr lang="en-US"/>
          </a:p>
        </p:txBody>
      </p:sp>
    </p:spTree>
    <p:extLst>
      <p:ext uri="{BB962C8B-B14F-4D97-AF65-F5344CB8AC3E}">
        <p14:creationId xmlns:p14="http://schemas.microsoft.com/office/powerpoint/2010/main" val="402063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12.28-34</a:t>
            </a:r>
            <a:endParaRPr lang="en-US" dirty="0"/>
          </a:p>
        </p:txBody>
      </p:sp>
      <p:sp>
        <p:nvSpPr>
          <p:cNvPr id="3" name="Content Placeholder 2"/>
          <p:cNvSpPr>
            <a:spLocks noGrp="1"/>
          </p:cNvSpPr>
          <p:nvPr>
            <p:ph idx="1"/>
          </p:nvPr>
        </p:nvSpPr>
        <p:spPr>
          <a:xfrm>
            <a:off x="132895" y="2038017"/>
            <a:ext cx="8904049" cy="4819983"/>
          </a:xfrm>
        </p:spPr>
        <p:txBody>
          <a:bodyPr>
            <a:normAutofit fontScale="92500" lnSpcReduction="10000"/>
          </a:bodyPr>
          <a:lstStyle/>
          <a:p>
            <a:pPr marL="0" indent="0">
              <a:buNone/>
            </a:pPr>
            <a:r>
              <a:rPr lang="en-US" dirty="0" smtClean="0"/>
              <a:t>And one of the scribes came up and heard them disputing with one another, and seeing that he answered them well, asked him, "Which commandment is the most important of all?” </a:t>
            </a:r>
          </a:p>
          <a:p>
            <a:pPr marL="0" indent="0">
              <a:buNone/>
            </a:pPr>
            <a:r>
              <a:rPr lang="en-US" dirty="0" smtClean="0"/>
              <a:t>Jesus answered, "The most important is, 'Hear, O Israel: The Lord our God, the Lord is one. And you shall love the Lord your God with all your heart and with all your soul and with all your mind and with all your strength.’ The second is this: 'You shall love your neighbor as yourself.' There is no other commandment greater than these.”</a:t>
            </a:r>
          </a:p>
        </p:txBody>
      </p:sp>
    </p:spTree>
    <p:extLst>
      <p:ext uri="{BB962C8B-B14F-4D97-AF65-F5344CB8AC3E}">
        <p14:creationId xmlns:p14="http://schemas.microsoft.com/office/powerpoint/2010/main" val="43530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ve_God_Love_Others_std_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259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12.28-34</a:t>
            </a:r>
            <a:endParaRPr lang="en-US" dirty="0"/>
          </a:p>
        </p:txBody>
      </p:sp>
      <p:sp>
        <p:nvSpPr>
          <p:cNvPr id="3" name="Content Placeholder 2"/>
          <p:cNvSpPr>
            <a:spLocks noGrp="1"/>
          </p:cNvSpPr>
          <p:nvPr>
            <p:ph idx="1"/>
          </p:nvPr>
        </p:nvSpPr>
        <p:spPr>
          <a:xfrm>
            <a:off x="132895" y="2038017"/>
            <a:ext cx="8904049" cy="4819983"/>
          </a:xfrm>
        </p:spPr>
        <p:txBody>
          <a:bodyPr>
            <a:normAutofit fontScale="92500"/>
          </a:bodyPr>
          <a:lstStyle/>
          <a:p>
            <a:pPr marL="0" indent="0">
              <a:buNone/>
            </a:pPr>
            <a:r>
              <a:rPr lang="en-US" dirty="0" smtClean="0"/>
              <a:t>And the scribe said to him, "You are right, Teacher. You have truly said that he is one, and there is no other besides him. And to love him with all the heart and with all the understanding and with all the strength, and to love one's neighbor as oneself, is much more than all whole burnt offerings and sacrifices.” </a:t>
            </a:r>
          </a:p>
          <a:p>
            <a:pPr marL="0" indent="0">
              <a:buNone/>
            </a:pPr>
            <a:r>
              <a:rPr lang="en-US" dirty="0" smtClean="0"/>
              <a:t>And when Jesus saw that he answered wisely, he said to him, "You are not far from the kingdom of God." And after that no one dared to ask him any more questions.</a:t>
            </a:r>
          </a:p>
        </p:txBody>
      </p:sp>
    </p:spTree>
    <p:extLst>
      <p:ext uri="{BB962C8B-B14F-4D97-AF65-F5344CB8AC3E}">
        <p14:creationId xmlns:p14="http://schemas.microsoft.com/office/powerpoint/2010/main" val="2001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87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ve_God_Love_Others_std_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9024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12.28-34</a:t>
            </a:r>
            <a:endParaRPr lang="en-US" dirty="0"/>
          </a:p>
        </p:txBody>
      </p:sp>
      <p:sp>
        <p:nvSpPr>
          <p:cNvPr id="3" name="Content Placeholder 2"/>
          <p:cNvSpPr>
            <a:spLocks noGrp="1"/>
          </p:cNvSpPr>
          <p:nvPr>
            <p:ph idx="1"/>
          </p:nvPr>
        </p:nvSpPr>
        <p:spPr>
          <a:xfrm>
            <a:off x="132895" y="2038017"/>
            <a:ext cx="8904049" cy="4819983"/>
          </a:xfrm>
        </p:spPr>
        <p:txBody>
          <a:bodyPr>
            <a:normAutofit fontScale="92500" lnSpcReduction="10000"/>
          </a:bodyPr>
          <a:lstStyle/>
          <a:p>
            <a:pPr marL="0" indent="0">
              <a:buNone/>
            </a:pPr>
            <a:r>
              <a:rPr lang="en-US" dirty="0" smtClean="0"/>
              <a:t>And one of the scribes came up and heard them disputing with one another, and seeing that he answered them well, asked him, "Which commandment is the most important of all?” </a:t>
            </a:r>
          </a:p>
          <a:p>
            <a:pPr marL="0" indent="0">
              <a:buNone/>
            </a:pPr>
            <a:r>
              <a:rPr lang="en-US" dirty="0" smtClean="0"/>
              <a:t>Jesus answered, "The most important is, 'Hear, O Israel: The Lord our God, the Lord is one. And you shall love the Lord your God with all your heart and with all your soul and with all your mind and with all your strength.’ The second is this: 'You shall love your neighbor as yourself.' There is no other commandment greater than these.”</a:t>
            </a:r>
          </a:p>
        </p:txBody>
      </p:sp>
    </p:spTree>
    <p:extLst>
      <p:ext uri="{BB962C8B-B14F-4D97-AF65-F5344CB8AC3E}">
        <p14:creationId xmlns:p14="http://schemas.microsoft.com/office/powerpoint/2010/main" val="3492171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12.28-34</a:t>
            </a:r>
            <a:endParaRPr lang="en-US" dirty="0"/>
          </a:p>
        </p:txBody>
      </p:sp>
      <p:sp>
        <p:nvSpPr>
          <p:cNvPr id="3" name="Content Placeholder 2"/>
          <p:cNvSpPr>
            <a:spLocks noGrp="1"/>
          </p:cNvSpPr>
          <p:nvPr>
            <p:ph idx="1"/>
          </p:nvPr>
        </p:nvSpPr>
        <p:spPr>
          <a:xfrm>
            <a:off x="132895" y="2038017"/>
            <a:ext cx="8904049" cy="4819983"/>
          </a:xfrm>
        </p:spPr>
        <p:txBody>
          <a:bodyPr>
            <a:normAutofit fontScale="92500"/>
          </a:bodyPr>
          <a:lstStyle/>
          <a:p>
            <a:pPr marL="0" indent="0">
              <a:buNone/>
            </a:pPr>
            <a:r>
              <a:rPr lang="en-US" dirty="0" smtClean="0"/>
              <a:t>And the scribe said to him, "You are right, Teacher. You have truly said that he is one, and there is no other besides him. And to love him with all the heart and with all the understanding and with all the strength, and to love one's neighbor as oneself, is much more than all whole burnt offerings and sacrifices.” </a:t>
            </a:r>
          </a:p>
          <a:p>
            <a:pPr marL="0" indent="0">
              <a:buNone/>
            </a:pPr>
            <a:r>
              <a:rPr lang="en-US" dirty="0" smtClean="0"/>
              <a:t>And when Jesus saw that he answered wisely, he said to him, "You are not far from the kingdom of God." And after that no one dared to ask him any more questions.</a:t>
            </a:r>
          </a:p>
        </p:txBody>
      </p:sp>
    </p:spTree>
    <p:extLst>
      <p:ext uri="{BB962C8B-B14F-4D97-AF65-F5344CB8AC3E}">
        <p14:creationId xmlns:p14="http://schemas.microsoft.com/office/powerpoint/2010/main" val="1366155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Love?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Love includes trust</a:t>
            </a:r>
          </a:p>
          <a:p>
            <a:r>
              <a:rPr lang="en-US" dirty="0" smtClean="0"/>
              <a:t>Love includes hope</a:t>
            </a:r>
          </a:p>
          <a:p>
            <a:r>
              <a:rPr lang="en-US" dirty="0" smtClean="0"/>
              <a:t>Love includes sacrifice</a:t>
            </a:r>
          </a:p>
          <a:p>
            <a:r>
              <a:rPr lang="en-US" dirty="0" smtClean="0"/>
              <a:t>Love includes forgiveness</a:t>
            </a:r>
          </a:p>
          <a:p>
            <a:r>
              <a:rPr lang="en-US" dirty="0" smtClean="0"/>
              <a:t>Love includes humility</a:t>
            </a:r>
          </a:p>
          <a:p>
            <a:endParaRPr lang="en-US" dirty="0" smtClean="0"/>
          </a:p>
          <a:p>
            <a:r>
              <a:rPr lang="en-US" dirty="0" smtClean="0"/>
              <a:t>Love is impossible to define but easy to understand</a:t>
            </a:r>
          </a:p>
          <a:p>
            <a:pPr lvl="1"/>
            <a:r>
              <a:rPr lang="en-US" dirty="0" smtClean="0"/>
              <a:t>Jesus told a story to explain love (The Good Samaritan)</a:t>
            </a:r>
          </a:p>
          <a:p>
            <a:pPr lvl="1"/>
            <a:r>
              <a:rPr lang="en-US" dirty="0" smtClean="0"/>
              <a:t>We will look at an example</a:t>
            </a:r>
            <a:endParaRPr lang="en-US" dirty="0"/>
          </a:p>
        </p:txBody>
      </p:sp>
    </p:spTree>
    <p:extLst>
      <p:ext uri="{BB962C8B-B14F-4D97-AF65-F5344CB8AC3E}">
        <p14:creationId xmlns:p14="http://schemas.microsoft.com/office/powerpoint/2010/main" val="1824887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Philemon 4-7</a:t>
            </a:r>
            <a:endParaRPr lang="en-US" dirty="0"/>
          </a:p>
        </p:txBody>
      </p:sp>
      <p:sp>
        <p:nvSpPr>
          <p:cNvPr id="3" name="Content Placeholder 2"/>
          <p:cNvSpPr>
            <a:spLocks noGrp="1"/>
          </p:cNvSpPr>
          <p:nvPr>
            <p:ph idx="1"/>
          </p:nvPr>
        </p:nvSpPr>
        <p:spPr>
          <a:xfrm>
            <a:off x="457200" y="2018632"/>
            <a:ext cx="8229600" cy="4671379"/>
          </a:xfrm>
        </p:spPr>
        <p:txBody>
          <a:bodyPr>
            <a:normAutofit lnSpcReduction="10000"/>
          </a:bodyPr>
          <a:lstStyle/>
          <a:p>
            <a:r>
              <a:rPr lang="en-US" dirty="0" smtClean="0"/>
              <a:t>I thank my God always when I remember you in my prayers, because I hear of your love and of the faith that you have toward the Lord Jesus and for all the saints, and I pray that the sharing of your faith may become effective for the full knowledge of every good thing that is in us for the sake of Christ. For I have derived much joy and comfort from your love, my brother, because the hearts of the saints have been refreshed through you.</a:t>
            </a:r>
            <a:endParaRPr lang="en-US" dirty="0"/>
          </a:p>
        </p:txBody>
      </p:sp>
    </p:spTree>
    <p:extLst>
      <p:ext uri="{BB962C8B-B14F-4D97-AF65-F5344CB8AC3E}">
        <p14:creationId xmlns:p14="http://schemas.microsoft.com/office/powerpoint/2010/main" val="4030232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smtClean="0"/>
              <a:t>Philemon shows his love of God:</a:t>
            </a:r>
          </a:p>
          <a:p>
            <a:pPr lvl="1"/>
            <a:r>
              <a:rPr lang="en-US" dirty="0" smtClean="0"/>
              <a:t>Obedience (v.21)</a:t>
            </a:r>
          </a:p>
          <a:p>
            <a:pPr lvl="1"/>
            <a:r>
              <a:rPr lang="en-US" dirty="0" smtClean="0"/>
              <a:t>Faith (v. 4)</a:t>
            </a:r>
          </a:p>
          <a:p>
            <a:pPr lvl="1"/>
            <a:r>
              <a:rPr lang="en-US" dirty="0" smtClean="0"/>
              <a:t>Sharing his faith (6)</a:t>
            </a:r>
          </a:p>
          <a:p>
            <a:r>
              <a:rPr lang="en-US" dirty="0" smtClean="0"/>
              <a:t>Philemon shows his love for others: </a:t>
            </a:r>
          </a:p>
          <a:p>
            <a:pPr lvl="1"/>
            <a:r>
              <a:rPr lang="en-US" dirty="0" smtClean="0"/>
              <a:t>Giving comfort (7)</a:t>
            </a:r>
          </a:p>
          <a:p>
            <a:pPr lvl="1"/>
            <a:r>
              <a:rPr lang="en-US" dirty="0" smtClean="0"/>
              <a:t>By forgiving (17-18)</a:t>
            </a:r>
          </a:p>
          <a:p>
            <a:pPr lvl="1"/>
            <a:r>
              <a:rPr lang="en-US" dirty="0" smtClean="0"/>
              <a:t>By refreshing others (7, 20)</a:t>
            </a:r>
          </a:p>
        </p:txBody>
      </p:sp>
    </p:spTree>
    <p:extLst>
      <p:ext uri="{BB962C8B-B14F-4D97-AF65-F5344CB8AC3E}">
        <p14:creationId xmlns:p14="http://schemas.microsoft.com/office/powerpoint/2010/main" val="3519211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631</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Mark 12.28-34</vt:lpstr>
      <vt:lpstr>Mark 12.28-34</vt:lpstr>
      <vt:lpstr>PowerPoint Presentation</vt:lpstr>
      <vt:lpstr>PowerPoint Presentation</vt:lpstr>
      <vt:lpstr>Mark 12.28-34</vt:lpstr>
      <vt:lpstr>Mark 12.28-34</vt:lpstr>
      <vt:lpstr>What is Love? </vt:lpstr>
      <vt:lpstr>Philemon 4-7</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BoothR</cp:lastModifiedBy>
  <cp:revision>4</cp:revision>
  <dcterms:created xsi:type="dcterms:W3CDTF">2015-07-01T16:02:19Z</dcterms:created>
  <dcterms:modified xsi:type="dcterms:W3CDTF">2015-07-02T14:15:42Z</dcterms:modified>
</cp:coreProperties>
</file>