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64" d="100"/>
          <a:sy n="64" d="100"/>
        </p:scale>
        <p:origin x="-112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10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23F4E-A393-CC4C-B4FF-2E8C1ED62CFB}" type="datetimeFigureOut">
              <a:rPr lang="en-US" smtClean="0"/>
              <a:t>6/19/15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5CB1-0A63-0947-93E1-CB899B49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 smtClean="0"/>
              <a:t>Psalm 127:3–5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3</a:t>
            </a:r>
            <a:r>
              <a:rPr lang="en-US" sz="3600" b="1" dirty="0" smtClean="0"/>
              <a:t> </a:t>
            </a:r>
            <a:r>
              <a:rPr lang="en-US" sz="3600" b="1" dirty="0"/>
              <a:t>Behold, children are a heritage from the </a:t>
            </a:r>
            <a:r>
              <a:rPr lang="en-US" sz="3600" b="1" cap="small" dirty="0"/>
              <a:t>Lord</a:t>
            </a:r>
            <a:r>
              <a:rPr lang="en-US" sz="3600" b="1" dirty="0"/>
              <a:t>, the fruit of the womb a reward. </a:t>
            </a:r>
            <a:r>
              <a:rPr lang="en-US" sz="3600" b="1" baseline="30000" dirty="0"/>
              <a:t>4</a:t>
            </a:r>
            <a:r>
              <a:rPr lang="en-US" sz="3600" b="1" dirty="0"/>
              <a:t> Like arrows in the hand of a warrior are the children of one’s youth. </a:t>
            </a:r>
            <a:r>
              <a:rPr lang="en-US" sz="3600" b="1" baseline="30000" dirty="0"/>
              <a:t>5</a:t>
            </a:r>
            <a:r>
              <a:rPr lang="en-US" sz="3600" b="1" dirty="0"/>
              <a:t> Blessed is the man who fills his quiver with them! He shall not be put to shame when he speaks with his enemies in the gate.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ren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Honorable Parenting is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these parents honorable? </a:t>
            </a:r>
          </a:p>
          <a:p>
            <a:pPr lvl="1"/>
            <a:r>
              <a:rPr lang="en-US" dirty="0" smtClean="0"/>
              <a:t>Eli?</a:t>
            </a:r>
          </a:p>
          <a:p>
            <a:pPr lvl="1"/>
            <a:r>
              <a:rPr lang="en-US" dirty="0" smtClean="0"/>
              <a:t>Samuel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David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Saul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err="1" smtClean="0"/>
              <a:t>Ahaz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Hezekiah?</a:t>
            </a:r>
          </a:p>
          <a:p>
            <a:r>
              <a:rPr lang="en-US" dirty="0" smtClean="0"/>
              <a:t>What about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3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Honorable Parents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partners with the Lord. </a:t>
            </a:r>
          </a:p>
          <a:p>
            <a:pPr lvl="1"/>
            <a:r>
              <a:rPr lang="en-US" dirty="0" smtClean="0"/>
              <a:t>Psalm 127:1–2</a:t>
            </a:r>
          </a:p>
          <a:p>
            <a:pPr lvl="1"/>
            <a:r>
              <a:rPr lang="en-US" dirty="0" smtClean="0"/>
              <a:t>What that means:</a:t>
            </a:r>
          </a:p>
          <a:p>
            <a:pPr lvl="2"/>
            <a:r>
              <a:rPr lang="en-US" dirty="0" smtClean="0"/>
              <a:t>God is the ruler. </a:t>
            </a:r>
          </a:p>
          <a:p>
            <a:pPr lvl="2"/>
            <a:r>
              <a:rPr lang="en-US" dirty="0" smtClean="0"/>
              <a:t>Focus on your mate more than your kids. </a:t>
            </a:r>
          </a:p>
          <a:p>
            <a:pPr lvl="2"/>
            <a:r>
              <a:rPr lang="en-US" dirty="0" smtClean="0"/>
              <a:t>Provide a steady diet of God’s word. </a:t>
            </a:r>
          </a:p>
        </p:txBody>
      </p:sp>
    </p:spTree>
    <p:extLst>
      <p:ext uri="{BB962C8B-B14F-4D97-AF65-F5344CB8AC3E}">
        <p14:creationId xmlns:p14="http://schemas.microsoft.com/office/powerpoint/2010/main" val="280562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Honorable Parents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see children as a gift from God. </a:t>
            </a:r>
          </a:p>
          <a:p>
            <a:pPr lvl="1"/>
            <a:r>
              <a:rPr lang="en-US" dirty="0" smtClean="0"/>
              <a:t>Psalm 127:3–5</a:t>
            </a:r>
          </a:p>
          <a:p>
            <a:pPr lvl="1"/>
            <a:r>
              <a:rPr lang="en-US" dirty="0" smtClean="0"/>
              <a:t>Stop competing!</a:t>
            </a:r>
          </a:p>
          <a:p>
            <a:r>
              <a:rPr lang="en-US" dirty="0" smtClean="0"/>
              <a:t>They parent together. 	</a:t>
            </a:r>
          </a:p>
          <a:p>
            <a:pPr lvl="1"/>
            <a:r>
              <a:rPr lang="en-US" dirty="0" smtClean="0"/>
              <a:t>Genesis 2:24</a:t>
            </a:r>
          </a:p>
        </p:txBody>
      </p:sp>
    </p:spTree>
    <p:extLst>
      <p:ext uri="{BB962C8B-B14F-4D97-AF65-F5344CB8AC3E}">
        <p14:creationId xmlns:p14="http://schemas.microsoft.com/office/powerpoint/2010/main" val="267826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single parent…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5:2</a:t>
            </a:r>
          </a:p>
          <a:p>
            <a:r>
              <a:rPr lang="en-US" dirty="0" smtClean="0"/>
              <a:t>Galatians 6:2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181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Psalm 127:3–5</vt:lpstr>
      <vt:lpstr>PowerPoint Presentation</vt:lpstr>
      <vt:lpstr>PowerPoint Presentation</vt:lpstr>
      <vt:lpstr>What Honorable Parenting is not…</vt:lpstr>
      <vt:lpstr>What Honorable Parents Do…</vt:lpstr>
      <vt:lpstr>What Honorable Parents Do…</vt:lpstr>
      <vt:lpstr>To the single parent…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132:1–5</dc:title>
  <dc:creator>TERRY  FRANCIS</dc:creator>
  <cp:lastModifiedBy>TERRY  FRANCIS</cp:lastModifiedBy>
  <cp:revision>10</cp:revision>
  <dcterms:created xsi:type="dcterms:W3CDTF">2015-05-10T12:27:05Z</dcterms:created>
  <dcterms:modified xsi:type="dcterms:W3CDTF">2015-06-19T15:26:59Z</dcterms:modified>
</cp:coreProperties>
</file>