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10" autoAdjust="0"/>
  </p:normalViewPr>
  <p:slideViewPr>
    <p:cSldViewPr snapToGrid="0" snapToObjects="1">
      <p:cViewPr varScale="1">
        <p:scale>
          <a:sx n="82" d="100"/>
          <a:sy n="82" d="100"/>
        </p:scale>
        <p:origin x="108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2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1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5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5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3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3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1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6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5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d Give Us Christian Homes_c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C083-3F53-B243-8D9E-C1ADEED8CDD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ve_YourNeighbors_std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630"/>
          </a:xfrm>
        </p:spPr>
        <p:txBody>
          <a:bodyPr/>
          <a:lstStyle/>
          <a:p>
            <a:r>
              <a:rPr lang="en-US" dirty="0" smtClean="0"/>
              <a:t>Ephesians 5:22–24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21328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22</a:t>
            </a:r>
            <a:r>
              <a:rPr lang="en-US" sz="3600" b="1" dirty="0" smtClean="0"/>
              <a:t> </a:t>
            </a:r>
            <a:r>
              <a:rPr lang="en-US" sz="3600" b="1" dirty="0"/>
              <a:t>Wives, submit to your own husbands, as to the Lord. </a:t>
            </a:r>
            <a:r>
              <a:rPr lang="en-US" sz="3600" b="1" baseline="30000" dirty="0"/>
              <a:t>23</a:t>
            </a:r>
            <a:r>
              <a:rPr lang="en-US" sz="3600" b="1" dirty="0"/>
              <a:t> For the husband is the head of the wife even as Christ is the head of the church, his body, and is himself its Savior. </a:t>
            </a:r>
            <a:r>
              <a:rPr lang="en-US" sz="3600" b="1" baseline="30000" dirty="0"/>
              <a:t>24</a:t>
            </a:r>
            <a:r>
              <a:rPr lang="en-US" sz="3600" b="1" dirty="0"/>
              <a:t> Now as the church submits to Christ, so also wives should submit in everything to their husbands. </a:t>
            </a:r>
          </a:p>
        </p:txBody>
      </p:sp>
    </p:spTree>
    <p:extLst>
      <p:ext uri="{BB962C8B-B14F-4D97-AF65-F5344CB8AC3E}">
        <p14:creationId xmlns:p14="http://schemas.microsoft.com/office/powerpoint/2010/main" val="363054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61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lp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91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Eve’s failure.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1:26–28</a:t>
            </a:r>
          </a:p>
          <a:p>
            <a:r>
              <a:rPr lang="en-US" dirty="0" smtClean="0"/>
              <a:t>Genesis 2:15–18</a:t>
            </a:r>
          </a:p>
          <a:p>
            <a:r>
              <a:rPr lang="en-US" dirty="0" smtClean="0"/>
              <a:t>How did Eve fail? </a:t>
            </a:r>
          </a:p>
          <a:p>
            <a:pPr lvl="1"/>
            <a:r>
              <a:rPr lang="en-US" dirty="0" smtClean="0"/>
              <a:t>Genesis 3:1–5</a:t>
            </a:r>
          </a:p>
          <a:p>
            <a:r>
              <a:rPr lang="en-US" dirty="0" smtClean="0"/>
              <a:t>Ephesians 5:22–24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3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helper…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your husband the gift of respect. </a:t>
            </a:r>
          </a:p>
          <a:p>
            <a:pPr lvl="1"/>
            <a:r>
              <a:rPr lang="en-US" dirty="0" smtClean="0"/>
              <a:t>Ephesians 5:22–24</a:t>
            </a:r>
          </a:p>
          <a:p>
            <a:r>
              <a:rPr lang="en-US" dirty="0" smtClean="0"/>
              <a:t>Support your husband. </a:t>
            </a:r>
          </a:p>
          <a:p>
            <a:pPr lvl="1"/>
            <a:r>
              <a:rPr lang="en-US" dirty="0" smtClean="0"/>
              <a:t>Genesis 2:15–18</a:t>
            </a:r>
          </a:p>
          <a:p>
            <a:r>
              <a:rPr lang="en-US" dirty="0" smtClean="0"/>
              <a:t>Trust your husband as a source of salvation.</a:t>
            </a:r>
          </a:p>
          <a:p>
            <a:pPr lvl="1"/>
            <a:r>
              <a:rPr lang="en-US" dirty="0" smtClean="0"/>
              <a:t>Ephesians 5:25–26</a:t>
            </a:r>
          </a:p>
          <a:p>
            <a:pPr lvl="1"/>
            <a:r>
              <a:rPr lang="en-US" dirty="0" smtClean="0"/>
              <a:t>Ezekiel 16:1–14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5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24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114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Ephesians 5:22–24</vt:lpstr>
      <vt:lpstr>PowerPoint Presentation</vt:lpstr>
      <vt:lpstr>PowerPoint Presentation</vt:lpstr>
      <vt:lpstr>Eve’s failure.</vt:lpstr>
      <vt:lpstr>Being a helper…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Wives...</dc:title>
  <dc:creator>TERRY  FRANCIS</dc:creator>
  <cp:lastModifiedBy>BoothR</cp:lastModifiedBy>
  <cp:revision>9</cp:revision>
  <dcterms:created xsi:type="dcterms:W3CDTF">2015-05-10T12:27:05Z</dcterms:created>
  <dcterms:modified xsi:type="dcterms:W3CDTF">2015-06-15T13:54:38Z</dcterms:modified>
</cp:coreProperties>
</file>