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4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447" autoAdjust="0"/>
  </p:normalViewPr>
  <p:slideViewPr>
    <p:cSldViewPr snapToGrid="0" snapToObjects="1">
      <p:cViewPr varScale="1">
        <p:scale>
          <a:sx n="82" d="100"/>
          <a:sy n="82" d="100"/>
        </p:scale>
        <p:origin x="108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latians 1_cb.jpg"/>
          <p:cNvPicPr>
            <a:picLocks noChangeAspect="1"/>
          </p:cNvPicPr>
          <p:nvPr userDrawn="1"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6560"/>
          </a:xfrm>
        </p:spPr>
        <p:txBody>
          <a:bodyPr/>
          <a:lstStyle/>
          <a:p>
            <a:r>
              <a:rPr lang="en-US" dirty="0" smtClean="0"/>
              <a:t>Galatians 6:3–6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64789"/>
            <a:ext cx="82296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smtClean="0"/>
              <a:t>3</a:t>
            </a:r>
            <a:r>
              <a:rPr lang="en-US" sz="3600" b="1" dirty="0" smtClean="0"/>
              <a:t> </a:t>
            </a:r>
            <a:r>
              <a:rPr lang="en-US" sz="3600" b="1" dirty="0"/>
              <a:t>For if anyone thinks he is something, when he is nothing, he deceives himself. </a:t>
            </a:r>
            <a:r>
              <a:rPr lang="en-US" sz="3600" b="1" baseline="30000" dirty="0"/>
              <a:t>4</a:t>
            </a:r>
            <a:r>
              <a:rPr lang="en-US" sz="3600" b="1" dirty="0"/>
              <a:t> But let each one test his own work, and then his reason to boast will be in himself alone and not in his neighbor. </a:t>
            </a:r>
            <a:r>
              <a:rPr lang="en-US" sz="3600" b="1" baseline="30000" dirty="0"/>
              <a:t>5</a:t>
            </a:r>
            <a:r>
              <a:rPr lang="en-US" sz="3600" b="1" dirty="0"/>
              <a:t> For each will have to bear his own load. </a:t>
            </a:r>
            <a:r>
              <a:rPr lang="en-US" sz="3600" b="1" baseline="30000" dirty="0"/>
              <a:t>6</a:t>
            </a:r>
            <a:r>
              <a:rPr lang="en-US" sz="3600" b="1" dirty="0"/>
              <a:t> Let the one who is taught the word share all good things with the one who teaches. </a:t>
            </a:r>
          </a:p>
        </p:txBody>
      </p:sp>
    </p:spTree>
    <p:extLst>
      <p:ext uri="{BB962C8B-B14F-4D97-AF65-F5344CB8AC3E}">
        <p14:creationId xmlns:p14="http://schemas.microsoft.com/office/powerpoint/2010/main" val="12322681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5736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latians 6_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253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Text…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Bear one another’s burdens.</a:t>
            </a:r>
          </a:p>
          <a:p>
            <a:pPr lvl="1"/>
            <a:r>
              <a:rPr lang="en-US" dirty="0" smtClean="0"/>
              <a:t>Galatians 6:1–2</a:t>
            </a:r>
          </a:p>
          <a:p>
            <a:r>
              <a:rPr lang="en-US" dirty="0" smtClean="0"/>
              <a:t>We must bear our own burdens.</a:t>
            </a:r>
          </a:p>
          <a:p>
            <a:pPr lvl="1"/>
            <a:r>
              <a:rPr lang="en-US" dirty="0" smtClean="0"/>
              <a:t>Galatians 6:3–5</a:t>
            </a:r>
          </a:p>
          <a:p>
            <a:r>
              <a:rPr lang="en-US" dirty="0" smtClean="0"/>
              <a:t>Share with others. </a:t>
            </a:r>
          </a:p>
          <a:p>
            <a:pPr lvl="1"/>
            <a:r>
              <a:rPr lang="en-US" dirty="0" smtClean="0"/>
              <a:t>Galatians 6:6–10</a:t>
            </a:r>
          </a:p>
          <a:p>
            <a:r>
              <a:rPr lang="en-US" dirty="0" smtClean="0"/>
              <a:t>What do you boast in?</a:t>
            </a:r>
          </a:p>
          <a:p>
            <a:pPr lvl="1"/>
            <a:r>
              <a:rPr lang="en-US" dirty="0" smtClean="0"/>
              <a:t>Galatians 6:11–18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491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learn?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must be accountable. </a:t>
            </a:r>
          </a:p>
          <a:p>
            <a:r>
              <a:rPr lang="en-US" dirty="0" smtClean="0"/>
              <a:t>We are our “brother’s keeper.”</a:t>
            </a:r>
          </a:p>
          <a:p>
            <a:r>
              <a:rPr lang="en-US" dirty="0" smtClean="0"/>
              <a:t>Look for ways to help all men. </a:t>
            </a:r>
          </a:p>
          <a:p>
            <a:r>
              <a:rPr lang="en-US" dirty="0" smtClean="0"/>
              <a:t>We must be a new creation.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64955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6661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171</TotalTime>
  <Words>142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 Black </vt:lpstr>
      <vt:lpstr>Galatians 6:3–6</vt:lpstr>
      <vt:lpstr>PowerPoint Presentation</vt:lpstr>
      <vt:lpstr>PowerPoint Presentation</vt:lpstr>
      <vt:lpstr>The Text…</vt:lpstr>
      <vt:lpstr>What do we learn?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Galatians 6</dc:title>
  <dc:creator>TERRY  FRANCIS</dc:creator>
  <cp:lastModifiedBy>BoothR</cp:lastModifiedBy>
  <cp:revision>21</cp:revision>
  <dcterms:created xsi:type="dcterms:W3CDTF">2015-01-11T11:48:18Z</dcterms:created>
  <dcterms:modified xsi:type="dcterms:W3CDTF">2015-06-15T13:49:49Z</dcterms:modified>
</cp:coreProperties>
</file>