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  <p:sldId id="269" r:id="rId3"/>
    <p:sldId id="256" r:id="rId4"/>
    <p:sldId id="270" r:id="rId5"/>
    <p:sldId id="262" r:id="rId6"/>
    <p:sldId id="257" r:id="rId7"/>
    <p:sldId id="263" r:id="rId8"/>
    <p:sldId id="258" r:id="rId9"/>
    <p:sldId id="265" r:id="rId10"/>
    <p:sldId id="259" r:id="rId11"/>
    <p:sldId id="264" r:id="rId12"/>
    <p:sldId id="260" r:id="rId13"/>
    <p:sldId id="267" r:id="rId14"/>
    <p:sldId id="261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72" autoAdjust="0"/>
    <p:restoredTop sz="86471" autoAdjust="0"/>
  </p:normalViewPr>
  <p:slideViewPr>
    <p:cSldViewPr snapToGrid="0" snapToObjects="1">
      <p:cViewPr varScale="1">
        <p:scale>
          <a:sx n="92" d="100"/>
          <a:sy n="92" d="100"/>
        </p:scale>
        <p:origin x="34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26E5-F89A-654E-BE67-58CED1A9484E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20D2-41D2-5B41-BA13-5C52160B7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955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26E5-F89A-654E-BE67-58CED1A9484E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20D2-41D2-5B41-BA13-5C52160B7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060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26E5-F89A-654E-BE67-58CED1A9484E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20D2-41D2-5B41-BA13-5C52160B7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74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26E5-F89A-654E-BE67-58CED1A9484E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20D2-41D2-5B41-BA13-5C52160B71C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ticks_Stones_Main_Graphic.jpg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7500" b="61944" l="10000" r="90000">
                        <a14:foregroundMark x1="40234" y1="50972" x2="40234" y2="50972"/>
                        <a14:foregroundMark x1="37031" y1="52222" x2="37031" y2="52222"/>
                        <a14:foregroundMark x1="33516" y1="49444" x2="33516" y2="49444"/>
                        <a14:foregroundMark x1="31016" y1="51944" x2="31016" y2="51944"/>
                        <a14:foregroundMark x1="28750" y1="52222" x2="28750" y2="52222"/>
                        <a14:foregroundMark x1="26250" y1="52917" x2="26250" y2="52917"/>
                        <a14:foregroundMark x1="58672" y1="51667" x2="58672" y2="51667"/>
                        <a14:foregroundMark x1="61641" y1="51250" x2="61641" y2="51250"/>
                        <a14:foregroundMark x1="64531" y1="51667" x2="64531" y2="51667"/>
                        <a14:foregroundMark x1="68984" y1="51944" x2="68984" y2="51944"/>
                        <a14:foregroundMark x1="72656" y1="51250" x2="72656" y2="51250"/>
                        <a14:foregroundMark x1="77813" y1="52639" x2="77813" y2="52639"/>
                        <a14:backgroundMark x1="47500" y1="45694" x2="47500" y2="45694"/>
                        <a14:backgroundMark x1="66484" y1="51944" x2="66484" y2="519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372" b="38680"/>
          <a:stretch/>
        </p:blipFill>
        <p:spPr>
          <a:xfrm>
            <a:off x="-1593273" y="5762417"/>
            <a:ext cx="7387295" cy="995147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5636672" y="5748281"/>
            <a:ext cx="1833055" cy="445197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Sticks_Stones_Main_Graphic.jpg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92" t="60770" r="20773" b="1966"/>
          <a:stretch/>
        </p:blipFill>
        <p:spPr>
          <a:xfrm rot="20479003">
            <a:off x="7558164" y="6106403"/>
            <a:ext cx="2160386" cy="907539"/>
          </a:xfrm>
          <a:prstGeom prst="rect">
            <a:avLst/>
          </a:prstGeom>
        </p:spPr>
      </p:pic>
      <p:pic>
        <p:nvPicPr>
          <p:cNvPr id="11" name="Picture 10" descr="Sticks_Stones_Main_Graphic.jpg"/>
          <p:cNvPicPr>
            <a:picLocks noChangeAspect="1"/>
          </p:cNvPicPr>
          <p:nvPr userDrawn="1"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306" b="44306" l="20625" r="84531">
                        <a14:foregroundMark x1="54297" y1="23611" x2="54297" y2="23611"/>
                        <a14:foregroundMark x1="53906" y1="27083" x2="53906" y2="27083"/>
                        <a14:foregroundMark x1="53125" y1="31250" x2="53125" y2="31250"/>
                        <a14:foregroundMark x1="54453" y1="10694" x2="54453" y2="10694"/>
                        <a14:foregroundMark x1="25469" y1="26806" x2="25469" y2="26806"/>
                        <a14:foregroundMark x1="27344" y1="34167" x2="27344" y2="34167"/>
                        <a14:foregroundMark x1="27813" y1="37778" x2="27813" y2="37778"/>
                        <a14:foregroundMark x1="79375" y1="26250" x2="79375" y2="26250"/>
                        <a14:foregroundMark x1="80078" y1="32639" x2="80078" y2="32639"/>
                        <a14:foregroundMark x1="80078" y1="29028" x2="80078" y2="29028"/>
                        <a14:foregroundMark x1="71484" y1="26806" x2="71484" y2="26806"/>
                        <a14:foregroundMark x1="25000" y1="17639" x2="25000" y2="17639"/>
                        <a14:foregroundMark x1="24844" y1="23333" x2="24844" y2="23333"/>
                        <a14:foregroundMark x1="26719" y1="32639" x2="26719" y2="32639"/>
                        <a14:foregroundMark x1="28594" y1="42083" x2="28594" y2="42083"/>
                        <a14:foregroundMark x1="27969" y1="40000" x2="27969" y2="40000"/>
                        <a14:foregroundMark x1="27187" y1="17361" x2="27187" y2="17361"/>
                        <a14:foregroundMark x1="26094" y1="14583" x2="26094" y2="14583"/>
                        <a14:foregroundMark x1="22891" y1="9444" x2="22891" y2="9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554" r="15679" b="55272"/>
          <a:stretch/>
        </p:blipFill>
        <p:spPr>
          <a:xfrm rot="18406077">
            <a:off x="-623140" y="163763"/>
            <a:ext cx="1854497" cy="86783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480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139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26E5-F89A-654E-BE67-58CED1A9484E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20D2-41D2-5B41-BA13-5C52160B7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118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26E5-F89A-654E-BE67-58CED1A9484E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20D2-41D2-5B41-BA13-5C52160B7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050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26E5-F89A-654E-BE67-58CED1A9484E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20D2-41D2-5B41-BA13-5C52160B7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46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26E5-F89A-654E-BE67-58CED1A9484E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20D2-41D2-5B41-BA13-5C52160B7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859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26E5-F89A-654E-BE67-58CED1A9484E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20D2-41D2-5B41-BA13-5C52160B7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996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26E5-F89A-654E-BE67-58CED1A9484E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20D2-41D2-5B41-BA13-5C52160B7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5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26E5-F89A-654E-BE67-58CED1A9484E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20D2-41D2-5B41-BA13-5C52160B7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084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C26E5-F89A-654E-BE67-58CED1A9484E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120D2-41D2-5B41-BA13-5C52160B7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1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“Blessed </a:t>
            </a:r>
            <a:r>
              <a:rPr lang="en-US" dirty="0"/>
              <a:t>are those who are persecuted for righteousness' sake, for theirs is the kingdom of </a:t>
            </a:r>
            <a:r>
              <a:rPr lang="en-US" dirty="0" smtClean="0"/>
              <a:t>heaven. Blessed </a:t>
            </a:r>
            <a:r>
              <a:rPr lang="en-US" dirty="0"/>
              <a:t>are you when others revile you and persecute you and utter all kinds of evil against you falsely on my account. </a:t>
            </a:r>
            <a:r>
              <a:rPr lang="en-US" dirty="0" smtClean="0"/>
              <a:t>Rejoice </a:t>
            </a:r>
            <a:r>
              <a:rPr lang="en-US" dirty="0"/>
              <a:t>and be glad, for your reward is great in heaven, for so they persecuted the prophets who were before you</a:t>
            </a:r>
            <a:r>
              <a:rPr lang="en-US" dirty="0" smtClean="0"/>
              <a:t>.”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Matthew 5:10-12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92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pejorative term meant to insult any whom we think are being too strict</a:t>
            </a:r>
          </a:p>
          <a:p>
            <a:pPr lvl="1"/>
            <a:r>
              <a:rPr lang="en-US" dirty="0" smtClean="0"/>
              <a:t>Another term is “Pharisaical”</a:t>
            </a:r>
          </a:p>
          <a:p>
            <a:r>
              <a:rPr lang="en-US" dirty="0" smtClean="0"/>
              <a:t>We are to obey, even in the small things</a:t>
            </a:r>
          </a:p>
          <a:p>
            <a:pPr lvl="1"/>
            <a:r>
              <a:rPr lang="en-US" dirty="0" smtClean="0"/>
              <a:t>Christ demands obedience (</a:t>
            </a:r>
            <a:r>
              <a:rPr lang="en-US" dirty="0" err="1" smtClean="0"/>
              <a:t>Heb</a:t>
            </a:r>
            <a:r>
              <a:rPr lang="en-US" dirty="0" smtClean="0"/>
              <a:t> 5.8-9)</a:t>
            </a:r>
          </a:p>
          <a:p>
            <a:pPr lvl="1"/>
            <a:r>
              <a:rPr lang="en-US" dirty="0" smtClean="0"/>
              <a:t>Love demands obedience (</a:t>
            </a:r>
            <a:r>
              <a:rPr lang="en-US" dirty="0" err="1" smtClean="0"/>
              <a:t>Jn</a:t>
            </a:r>
            <a:r>
              <a:rPr lang="en-US" dirty="0" smtClean="0"/>
              <a:t> 14.15)</a:t>
            </a:r>
          </a:p>
          <a:p>
            <a:pPr lvl="1"/>
            <a:r>
              <a:rPr lang="en-US" dirty="0" smtClean="0"/>
              <a:t>Pharisees neglected the weighty matters, not the small ones (Matt 23.23)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60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lanyard_bann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1332" y="0"/>
            <a:ext cx="9735332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20694032">
            <a:off x="3073747" y="3281157"/>
            <a:ext cx="54266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atin typeface="Marker Felt"/>
                <a:cs typeface="Marker Felt"/>
              </a:rPr>
              <a:t>h</a:t>
            </a:r>
            <a:r>
              <a:rPr lang="en-US" sz="9600" dirty="0" smtClean="0">
                <a:latin typeface="Marker Felt"/>
                <a:cs typeface="Marker Felt"/>
              </a:rPr>
              <a:t>ypocrite</a:t>
            </a:r>
            <a:endParaRPr lang="en-US" sz="9600" dirty="0">
              <a:latin typeface="Marker Felt"/>
              <a:cs typeface="Marker Felt"/>
            </a:endParaRPr>
          </a:p>
        </p:txBody>
      </p:sp>
    </p:spTree>
    <p:extLst>
      <p:ext uri="{BB962C8B-B14F-4D97-AF65-F5344CB8AC3E}">
        <p14:creationId xmlns:p14="http://schemas.microsoft.com/office/powerpoint/2010/main" val="237290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Someone who acts like someone they are not</a:t>
            </a:r>
          </a:p>
          <a:p>
            <a:r>
              <a:rPr lang="en-US" dirty="0" smtClean="0"/>
              <a:t>We do act different than we are</a:t>
            </a:r>
          </a:p>
          <a:p>
            <a:pPr lvl="1"/>
            <a:r>
              <a:rPr lang="en-US" dirty="0" smtClean="0"/>
              <a:t>We have been recreated (2 </a:t>
            </a:r>
            <a:r>
              <a:rPr lang="en-US" dirty="0" err="1" smtClean="0"/>
              <a:t>Cor</a:t>
            </a:r>
            <a:r>
              <a:rPr lang="en-US" dirty="0" smtClean="0"/>
              <a:t> 5.17)</a:t>
            </a:r>
          </a:p>
          <a:p>
            <a:pPr lvl="1"/>
            <a:r>
              <a:rPr lang="en-US" dirty="0" smtClean="0"/>
              <a:t>We have been washed clean (Acts 22.17)</a:t>
            </a:r>
          </a:p>
          <a:p>
            <a:pPr lvl="1"/>
            <a:r>
              <a:rPr lang="en-US" dirty="0" smtClean="0"/>
              <a:t>We are raised to walk </a:t>
            </a:r>
            <a:r>
              <a:rPr lang="en-US" dirty="0" err="1" smtClean="0"/>
              <a:t>sinlessly</a:t>
            </a:r>
            <a:r>
              <a:rPr lang="en-US" dirty="0" smtClean="0"/>
              <a:t> (Rom 6.3-4; 1 </a:t>
            </a:r>
            <a:r>
              <a:rPr lang="en-US" dirty="0" err="1" smtClean="0"/>
              <a:t>Jn</a:t>
            </a:r>
            <a:r>
              <a:rPr lang="en-US" dirty="0" smtClean="0"/>
              <a:t> 2.1)</a:t>
            </a:r>
          </a:p>
          <a:p>
            <a:r>
              <a:rPr lang="en-US" dirty="0" smtClean="0"/>
              <a:t>When we sin, we are being hypocrites to our calling (</a:t>
            </a:r>
            <a:r>
              <a:rPr lang="en-US" dirty="0" err="1" smtClean="0"/>
              <a:t>Eph</a:t>
            </a:r>
            <a:r>
              <a:rPr lang="en-US" dirty="0" smtClean="0"/>
              <a:t> 4.1; Col 1.10)</a:t>
            </a:r>
          </a:p>
          <a:p>
            <a:pPr lvl="1"/>
            <a:r>
              <a:rPr lang="en-US" dirty="0" smtClean="0"/>
              <a:t>When we mess up, we give the world reasons to not believe in our Lord (1 Pet 2.12, 15; 3.16)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Hypocrite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97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lanyard_bann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1332" y="0"/>
            <a:ext cx="9735332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20542544">
            <a:off x="4733197" y="3209007"/>
            <a:ext cx="190573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latin typeface="Marker Felt"/>
                <a:cs typeface="Marker Felt"/>
              </a:rPr>
              <a:t>???</a:t>
            </a:r>
            <a:endParaRPr lang="en-US" sz="9600" dirty="0">
              <a:latin typeface="Marker Felt"/>
              <a:cs typeface="Marker Felt"/>
            </a:endParaRPr>
          </a:p>
        </p:txBody>
      </p:sp>
    </p:spTree>
    <p:extLst>
      <p:ext uri="{BB962C8B-B14F-4D97-AF65-F5344CB8AC3E}">
        <p14:creationId xmlns:p14="http://schemas.microsoft.com/office/powerpoint/2010/main" val="3843748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Yet if anyone suffers as a </a:t>
            </a:r>
            <a:r>
              <a:rPr lang="en-US" sz="4400" b="1" dirty="0"/>
              <a:t>Christian</a:t>
            </a:r>
            <a:r>
              <a:rPr lang="en-US" sz="4400" dirty="0"/>
              <a:t>, let him not be ashamed, but let him glorify God in that </a:t>
            </a:r>
            <a:r>
              <a:rPr lang="en-US" sz="4400" dirty="0" smtClean="0"/>
              <a:t>name. </a:t>
            </a:r>
          </a:p>
          <a:p>
            <a:pPr marL="0" indent="0" algn="ctr">
              <a:buNone/>
            </a:pPr>
            <a:r>
              <a:rPr lang="en-US" dirty="0" smtClean="0"/>
              <a:t>(1 Peter 4.16)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Real Name We Wear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3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lanyard_bann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1332" y="0"/>
            <a:ext cx="9735332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20542544">
            <a:off x="2777548" y="2680543"/>
            <a:ext cx="511148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latin typeface="Marker Felt"/>
                <a:cs typeface="Marker Felt"/>
              </a:rPr>
              <a:t>Christian</a:t>
            </a:r>
            <a:endParaRPr lang="en-US" sz="9600" dirty="0">
              <a:latin typeface="Marker Felt"/>
              <a:cs typeface="Marker Felt"/>
            </a:endParaRPr>
          </a:p>
        </p:txBody>
      </p:sp>
      <p:sp>
        <p:nvSpPr>
          <p:cNvPr id="7" name="TextBox 6"/>
          <p:cNvSpPr txBox="1"/>
          <p:nvPr/>
        </p:nvSpPr>
        <p:spPr>
          <a:xfrm rot="20542544">
            <a:off x="4307897" y="3942785"/>
            <a:ext cx="34901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latin typeface="Marker Felt"/>
                <a:cs typeface="Marker Felt"/>
              </a:rPr>
              <a:t>(freak, cult, </a:t>
            </a:r>
          </a:p>
          <a:p>
            <a:pPr algn="ctr"/>
            <a:r>
              <a:rPr lang="en-US" sz="3200" dirty="0" smtClean="0">
                <a:latin typeface="Marker Felt"/>
                <a:cs typeface="Marker Felt"/>
              </a:rPr>
              <a:t>legalist, hypocrite, </a:t>
            </a:r>
          </a:p>
          <a:p>
            <a:pPr algn="ctr"/>
            <a:r>
              <a:rPr lang="en-US" sz="3200" dirty="0" smtClean="0">
                <a:latin typeface="Marker Felt"/>
                <a:cs typeface="Marker Felt"/>
              </a:rPr>
              <a:t>etc.)</a:t>
            </a:r>
            <a:endParaRPr lang="en-US" sz="3200" dirty="0">
              <a:latin typeface="Marker Felt"/>
              <a:cs typeface="Marker Felt"/>
            </a:endParaRPr>
          </a:p>
        </p:txBody>
      </p:sp>
    </p:spTree>
    <p:extLst>
      <p:ext uri="{BB962C8B-B14F-4D97-AF65-F5344CB8AC3E}">
        <p14:creationId xmlns:p14="http://schemas.microsoft.com/office/powerpoint/2010/main" val="686900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58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ticks_Stones_Main_Graphi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3765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30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lanyard_bann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1332" y="0"/>
            <a:ext cx="9735332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20542544">
            <a:off x="4733197" y="3209007"/>
            <a:ext cx="190573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latin typeface="Marker Felt"/>
                <a:cs typeface="Marker Felt"/>
              </a:rPr>
              <a:t>???</a:t>
            </a:r>
            <a:endParaRPr lang="en-US" sz="9600" dirty="0">
              <a:latin typeface="Marker Felt"/>
              <a:cs typeface="Marker Felt"/>
            </a:endParaRPr>
          </a:p>
        </p:txBody>
      </p:sp>
    </p:spTree>
    <p:extLst>
      <p:ext uri="{BB962C8B-B14F-4D97-AF65-F5344CB8AC3E}">
        <p14:creationId xmlns:p14="http://schemas.microsoft.com/office/powerpoint/2010/main" val="121664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lanyard_bann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1332" y="0"/>
            <a:ext cx="9735332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20694032">
            <a:off x="4245633" y="3281157"/>
            <a:ext cx="308289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latin typeface="Marker Felt"/>
                <a:cs typeface="Marker Felt"/>
              </a:rPr>
              <a:t>freak</a:t>
            </a:r>
            <a:endParaRPr lang="en-US" sz="9600" dirty="0">
              <a:latin typeface="Marker Felt"/>
              <a:cs typeface="Marker Felt"/>
            </a:endParaRPr>
          </a:p>
        </p:txBody>
      </p:sp>
    </p:spTree>
    <p:extLst>
      <p:ext uri="{BB962C8B-B14F-4D97-AF65-F5344CB8AC3E}">
        <p14:creationId xmlns:p14="http://schemas.microsoft.com/office/powerpoint/2010/main" val="600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are other-</a:t>
            </a:r>
            <a:r>
              <a:rPr lang="en-US" dirty="0" smtClean="0"/>
              <a:t>worldly (John 17.6)</a:t>
            </a:r>
            <a:endParaRPr lang="en-US" dirty="0"/>
          </a:p>
          <a:p>
            <a:r>
              <a:rPr lang="en-US" dirty="0" smtClean="0"/>
              <a:t>We are different (Philippians 2.15)</a:t>
            </a:r>
          </a:p>
          <a:p>
            <a:r>
              <a:rPr lang="en-US" dirty="0" smtClean="0"/>
              <a:t>We are better (Romans 12.1-2)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130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lanyard_bann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1332" y="0"/>
            <a:ext cx="9735332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20694032">
            <a:off x="4648932" y="3281157"/>
            <a:ext cx="227629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latin typeface="Marker Felt"/>
                <a:cs typeface="Marker Felt"/>
              </a:rPr>
              <a:t>cult</a:t>
            </a:r>
            <a:endParaRPr lang="en-US" sz="9600" dirty="0">
              <a:latin typeface="Marker Felt"/>
              <a:cs typeface="Marker Felt"/>
            </a:endParaRPr>
          </a:p>
        </p:txBody>
      </p:sp>
    </p:spTree>
    <p:extLst>
      <p:ext uri="{BB962C8B-B14F-4D97-AF65-F5344CB8AC3E}">
        <p14:creationId xmlns:p14="http://schemas.microsoft.com/office/powerpoint/2010/main" val="286546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cult is:</a:t>
            </a:r>
          </a:p>
          <a:p>
            <a:pPr lvl="1"/>
            <a:r>
              <a:rPr lang="en-US" dirty="0" smtClean="0"/>
              <a:t> “A small group who worships an individual or thing”</a:t>
            </a:r>
          </a:p>
          <a:p>
            <a:pPr lvl="1"/>
            <a:r>
              <a:rPr lang="en-US" dirty="0" smtClean="0"/>
              <a:t>“A group with strange practices or belief” </a:t>
            </a:r>
          </a:p>
          <a:p>
            <a:r>
              <a:rPr lang="en-US" dirty="0" smtClean="0"/>
              <a:t>We worship an individual as Lord (Rom 10.9-10)</a:t>
            </a:r>
          </a:p>
          <a:p>
            <a:r>
              <a:rPr lang="en-US" dirty="0" smtClean="0"/>
              <a:t>We have strange habits and traditions (1 </a:t>
            </a:r>
            <a:r>
              <a:rPr lang="en-US" dirty="0" err="1" smtClean="0"/>
              <a:t>Cor</a:t>
            </a:r>
            <a:r>
              <a:rPr lang="en-US" dirty="0" smtClean="0"/>
              <a:t> 14.16, 24-25)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643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lanyard_bann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1332" y="0"/>
            <a:ext cx="9735332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20694032">
            <a:off x="3761331" y="3281157"/>
            <a:ext cx="405150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latin typeface="Marker Felt"/>
                <a:cs typeface="Marker Felt"/>
              </a:rPr>
              <a:t>legalist</a:t>
            </a:r>
            <a:endParaRPr lang="en-US" sz="9600" dirty="0">
              <a:latin typeface="Marker Felt"/>
              <a:cs typeface="Marker Felt"/>
            </a:endParaRPr>
          </a:p>
        </p:txBody>
      </p:sp>
    </p:spTree>
    <p:extLst>
      <p:ext uri="{BB962C8B-B14F-4D97-AF65-F5344CB8AC3E}">
        <p14:creationId xmlns:p14="http://schemas.microsoft.com/office/powerpoint/2010/main" val="2357372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343</Words>
  <Application>Microsoft Office PowerPoint</Application>
  <PresentationFormat>On-screen Show (4:3)</PresentationFormat>
  <Paragraphs>40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Marker Felt</vt:lpstr>
      <vt:lpstr>Office Theme</vt:lpstr>
      <vt:lpstr>Matthew 5:10-12</vt:lpstr>
      <vt:lpstr>PowerPoint Presentation</vt:lpstr>
      <vt:lpstr>PowerPoint Presentation</vt:lpstr>
      <vt:lpstr>PowerPoint Presentation</vt:lpstr>
      <vt:lpstr>PowerPoint Presentation</vt:lpstr>
      <vt:lpstr>Freak</vt:lpstr>
      <vt:lpstr>PowerPoint Presentation</vt:lpstr>
      <vt:lpstr>Cult</vt:lpstr>
      <vt:lpstr>PowerPoint Presentation</vt:lpstr>
      <vt:lpstr>Legalist</vt:lpstr>
      <vt:lpstr>PowerPoint Presentation</vt:lpstr>
      <vt:lpstr>Hypocrite</vt:lpstr>
      <vt:lpstr>PowerPoint Presentation</vt:lpstr>
      <vt:lpstr>The Real Name We Wear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Shanks</dc:creator>
  <cp:lastModifiedBy>BoothR</cp:lastModifiedBy>
  <cp:revision>12</cp:revision>
  <dcterms:created xsi:type="dcterms:W3CDTF">2015-05-21T11:59:17Z</dcterms:created>
  <dcterms:modified xsi:type="dcterms:W3CDTF">2015-05-31T14:04:43Z</dcterms:modified>
</cp:coreProperties>
</file>