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38" r:id="rId3"/>
    <p:sldId id="257" r:id="rId4"/>
    <p:sldId id="258" r:id="rId5"/>
    <p:sldId id="294" r:id="rId6"/>
    <p:sldId id="324" r:id="rId7"/>
    <p:sldId id="326" r:id="rId8"/>
    <p:sldId id="327" r:id="rId9"/>
    <p:sldId id="328" r:id="rId10"/>
    <p:sldId id="329" r:id="rId11"/>
    <p:sldId id="318" r:id="rId12"/>
    <p:sldId id="325" r:id="rId13"/>
    <p:sldId id="330" r:id="rId14"/>
    <p:sldId id="331" r:id="rId15"/>
    <p:sldId id="332" r:id="rId16"/>
    <p:sldId id="333" r:id="rId17"/>
    <p:sldId id="334" r:id="rId18"/>
    <p:sldId id="335" r:id="rId19"/>
    <p:sldId id="336" r:id="rId20"/>
    <p:sldId id="337" r:id="rId21"/>
    <p:sldId id="26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0873E3-CCE8-400C-BD05-11BF4F8BED20}" type="datetimeFigureOut">
              <a:rPr lang="en-US" smtClean="0"/>
              <a:pPr/>
              <a:t>5/31/2015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A6743-6FDB-4C59-9456-8B503B70F233}" type="slidenum">
              <a:rPr lang="en-US" smtClean="0"/>
              <a:pPr/>
              <a:t>‹#›</a:t>
            </a:fld>
            <a:endParaRPr lang="en-US"/>
          </a:p>
        </p:txBody>
      </p:sp>
    </p:spTree>
    <p:extLst>
      <p:ext uri="{BB962C8B-B14F-4D97-AF65-F5344CB8AC3E}">
        <p14:creationId xmlns:p14="http://schemas.microsoft.com/office/powerpoint/2010/main" val="46925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pPr/>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pPr/>
              <a:t>‹#›</a:t>
            </a:fld>
            <a:endParaRPr lang="en-US"/>
          </a:p>
        </p:txBody>
      </p:sp>
    </p:spTree>
    <p:extLst>
      <p:ext uri="{BB962C8B-B14F-4D97-AF65-F5344CB8AC3E}">
        <p14:creationId xmlns:p14="http://schemas.microsoft.com/office/powerpoint/2010/main" val="104776533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pPr/>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pPr/>
              <a:t>‹#›</a:t>
            </a:fld>
            <a:endParaRPr lang="en-US"/>
          </a:p>
        </p:txBody>
      </p:sp>
    </p:spTree>
    <p:extLst>
      <p:ext uri="{BB962C8B-B14F-4D97-AF65-F5344CB8AC3E}">
        <p14:creationId xmlns:p14="http://schemas.microsoft.com/office/powerpoint/2010/main" val="221286611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pPr/>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pPr/>
              <a:t>‹#›</a:t>
            </a:fld>
            <a:endParaRPr lang="en-US"/>
          </a:p>
        </p:txBody>
      </p:sp>
    </p:spTree>
    <p:extLst>
      <p:ext uri="{BB962C8B-B14F-4D97-AF65-F5344CB8AC3E}">
        <p14:creationId xmlns:p14="http://schemas.microsoft.com/office/powerpoint/2010/main" val="107324054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pPr/>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pPr/>
              <a:t>‹#›</a:t>
            </a:fld>
            <a:endParaRPr lang="en-US"/>
          </a:p>
        </p:txBody>
      </p:sp>
    </p:spTree>
    <p:extLst>
      <p:ext uri="{BB962C8B-B14F-4D97-AF65-F5344CB8AC3E}">
        <p14:creationId xmlns:p14="http://schemas.microsoft.com/office/powerpoint/2010/main" val="114539200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C804C2-5210-4CFD-A226-F5D73E4518A1}" type="datetimeFigureOut">
              <a:rPr lang="en-US" smtClean="0"/>
              <a:pPr/>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pPr/>
              <a:t>‹#›</a:t>
            </a:fld>
            <a:endParaRPr lang="en-US"/>
          </a:p>
        </p:txBody>
      </p:sp>
    </p:spTree>
    <p:extLst>
      <p:ext uri="{BB962C8B-B14F-4D97-AF65-F5344CB8AC3E}">
        <p14:creationId xmlns:p14="http://schemas.microsoft.com/office/powerpoint/2010/main" val="140253937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C804C2-5210-4CFD-A226-F5D73E4518A1}" type="datetimeFigureOut">
              <a:rPr lang="en-US" smtClean="0"/>
              <a:pPr/>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pPr/>
              <a:t>‹#›</a:t>
            </a:fld>
            <a:endParaRPr lang="en-US"/>
          </a:p>
        </p:txBody>
      </p:sp>
    </p:spTree>
    <p:extLst>
      <p:ext uri="{BB962C8B-B14F-4D97-AF65-F5344CB8AC3E}">
        <p14:creationId xmlns:p14="http://schemas.microsoft.com/office/powerpoint/2010/main" val="328917347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C804C2-5210-4CFD-A226-F5D73E4518A1}" type="datetimeFigureOut">
              <a:rPr lang="en-US" smtClean="0"/>
              <a:pPr/>
              <a:t>5/31/2015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BD3DF-BD57-482D-8656-414985EA6244}" type="slidenum">
              <a:rPr lang="en-US" smtClean="0"/>
              <a:pPr/>
              <a:t>‹#›</a:t>
            </a:fld>
            <a:endParaRPr lang="en-US"/>
          </a:p>
        </p:txBody>
      </p:sp>
    </p:spTree>
    <p:extLst>
      <p:ext uri="{BB962C8B-B14F-4D97-AF65-F5344CB8AC3E}">
        <p14:creationId xmlns:p14="http://schemas.microsoft.com/office/powerpoint/2010/main" val="414296892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C804C2-5210-4CFD-A226-F5D73E4518A1}" type="datetimeFigureOut">
              <a:rPr lang="en-US" smtClean="0"/>
              <a:pPr/>
              <a:t>5/31/2015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BD3DF-BD57-482D-8656-414985EA6244}" type="slidenum">
              <a:rPr lang="en-US" smtClean="0"/>
              <a:pPr/>
              <a:t>‹#›</a:t>
            </a:fld>
            <a:endParaRPr lang="en-US"/>
          </a:p>
        </p:txBody>
      </p:sp>
    </p:spTree>
    <p:extLst>
      <p:ext uri="{BB962C8B-B14F-4D97-AF65-F5344CB8AC3E}">
        <p14:creationId xmlns:p14="http://schemas.microsoft.com/office/powerpoint/2010/main" val="350525367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804C2-5210-4CFD-A226-F5D73E4518A1}" type="datetimeFigureOut">
              <a:rPr lang="en-US" smtClean="0"/>
              <a:pPr/>
              <a:t>5/31/2015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BD3DF-BD57-482D-8656-414985EA6244}" type="slidenum">
              <a:rPr lang="en-US" smtClean="0"/>
              <a:pPr/>
              <a:t>‹#›</a:t>
            </a:fld>
            <a:endParaRPr lang="en-US"/>
          </a:p>
        </p:txBody>
      </p:sp>
    </p:spTree>
    <p:extLst>
      <p:ext uri="{BB962C8B-B14F-4D97-AF65-F5344CB8AC3E}">
        <p14:creationId xmlns:p14="http://schemas.microsoft.com/office/powerpoint/2010/main" val="42729572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804C2-5210-4CFD-A226-F5D73E4518A1}" type="datetimeFigureOut">
              <a:rPr lang="en-US" smtClean="0"/>
              <a:pPr/>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pPr/>
              <a:t>‹#›</a:t>
            </a:fld>
            <a:endParaRPr lang="en-US"/>
          </a:p>
        </p:txBody>
      </p:sp>
    </p:spTree>
    <p:extLst>
      <p:ext uri="{BB962C8B-B14F-4D97-AF65-F5344CB8AC3E}">
        <p14:creationId xmlns:p14="http://schemas.microsoft.com/office/powerpoint/2010/main" val="398200143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804C2-5210-4CFD-A226-F5D73E4518A1}" type="datetimeFigureOut">
              <a:rPr lang="en-US" smtClean="0"/>
              <a:pPr/>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pPr/>
              <a:t>‹#›</a:t>
            </a:fld>
            <a:endParaRPr lang="en-US"/>
          </a:p>
        </p:txBody>
      </p:sp>
    </p:spTree>
    <p:extLst>
      <p:ext uri="{BB962C8B-B14F-4D97-AF65-F5344CB8AC3E}">
        <p14:creationId xmlns:p14="http://schemas.microsoft.com/office/powerpoint/2010/main" val="170202627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16227" t="5256" r="8" b="10979"/>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804C2-5210-4CFD-A226-F5D73E4518A1}" type="datetimeFigureOut">
              <a:rPr lang="en-US" smtClean="0"/>
              <a:pPr/>
              <a:t>5/31/2015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BD3DF-BD57-482D-8656-414985EA6244}" type="slidenum">
              <a:rPr lang="en-US" smtClean="0"/>
              <a:pPr/>
              <a:t>‹#›</a:t>
            </a:fld>
            <a:endParaRPr lang="en-US"/>
          </a:p>
        </p:txBody>
      </p:sp>
    </p:spTree>
    <p:extLst>
      <p:ext uri="{BB962C8B-B14F-4D97-AF65-F5344CB8AC3E}">
        <p14:creationId xmlns:p14="http://schemas.microsoft.com/office/powerpoint/2010/main" val="1761380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Judges 16:28–29</a:t>
            </a:r>
            <a:endParaRPr lang="en-US" dirty="0"/>
          </a:p>
        </p:txBody>
      </p:sp>
      <p:sp>
        <p:nvSpPr>
          <p:cNvPr id="3" name="Rectangle 2"/>
          <p:cNvSpPr/>
          <p:nvPr/>
        </p:nvSpPr>
        <p:spPr>
          <a:xfrm>
            <a:off x="457200" y="1295400"/>
            <a:ext cx="7696200" cy="4524315"/>
          </a:xfrm>
          <a:prstGeom prst="rect">
            <a:avLst/>
          </a:prstGeom>
        </p:spPr>
        <p:txBody>
          <a:bodyPr wrap="square">
            <a:spAutoFit/>
          </a:bodyPr>
          <a:lstStyle/>
          <a:p>
            <a:r>
              <a:rPr lang="en-US" sz="3200" b="1" baseline="30000" dirty="0"/>
              <a:t>28 </a:t>
            </a:r>
            <a:r>
              <a:rPr lang="en-US" sz="3200" b="1" dirty="0"/>
              <a:t>Then Samson called to the Lord and said, “O Lord God, please remember me and please strengthen me only this once, O God, that I may be avenged on the Philistines for my two eyes.”</a:t>
            </a:r>
            <a:r>
              <a:rPr lang="en-US" sz="3200" b="1" baseline="30000" dirty="0"/>
              <a:t> 29 </a:t>
            </a:r>
            <a:r>
              <a:rPr lang="en-US" sz="3200" b="1" dirty="0"/>
              <a:t>And Samson grasped the two middle pillars on which the house rested, and he leaned his weight against them, his right hand on the one and his left hand on the </a:t>
            </a:r>
            <a:r>
              <a:rPr lang="en-US" sz="3200" b="1" dirty="0" smtClean="0"/>
              <a:t>other. </a:t>
            </a:r>
            <a:endParaRPr lang="en-US" sz="3200" b="1" dirty="0"/>
          </a:p>
        </p:txBody>
      </p:sp>
    </p:spTree>
    <p:extLst>
      <p:ext uri="{BB962C8B-B14F-4D97-AF65-F5344CB8AC3E}">
        <p14:creationId xmlns:p14="http://schemas.microsoft.com/office/powerpoint/2010/main" val="312204323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important things…</a:t>
            </a:r>
            <a:endParaRPr lang="en-US" dirty="0"/>
          </a:p>
        </p:txBody>
      </p:sp>
      <p:sp>
        <p:nvSpPr>
          <p:cNvPr id="3" name="Content Placeholder 2"/>
          <p:cNvSpPr>
            <a:spLocks noGrp="1"/>
          </p:cNvSpPr>
          <p:nvPr>
            <p:ph idx="1"/>
          </p:nvPr>
        </p:nvSpPr>
        <p:spPr/>
        <p:txBody>
          <a:bodyPr/>
          <a:lstStyle/>
          <a:p>
            <a:r>
              <a:rPr lang="en-US" dirty="0" smtClean="0"/>
              <a:t>The problem with suicide is that it often shows a lack of trust in God. </a:t>
            </a:r>
          </a:p>
          <a:p>
            <a:pPr lvl="1"/>
            <a:r>
              <a:rPr lang="en-US" dirty="0" smtClean="0"/>
              <a:t>Psalm 33:20–22</a:t>
            </a:r>
          </a:p>
          <a:p>
            <a:pPr lvl="1"/>
            <a:r>
              <a:rPr lang="en-US" dirty="0" smtClean="0"/>
              <a:t>Acts 16:25–27, 29–30</a:t>
            </a:r>
          </a:p>
          <a:p>
            <a:r>
              <a:rPr lang="en-US" dirty="0" smtClean="0"/>
              <a:t>We are obligated to help those who might be considering suicide. </a:t>
            </a:r>
          </a:p>
          <a:p>
            <a:pPr lvl="1"/>
            <a:r>
              <a:rPr lang="en-US" dirty="0" smtClean="0"/>
              <a:t>Matthew 27:4</a:t>
            </a:r>
            <a:endParaRPr lang="en-US" dirty="0"/>
          </a:p>
        </p:txBody>
      </p:sp>
    </p:spTree>
    <p:extLst>
      <p:ext uri="{BB962C8B-B14F-4D97-AF65-F5344CB8AC3E}">
        <p14:creationId xmlns:p14="http://schemas.microsoft.com/office/powerpoint/2010/main" val="2509365045"/>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7391400" cy="3477875"/>
          </a:xfrm>
          <a:prstGeom prst="rect">
            <a:avLst/>
          </a:prstGeom>
          <a:noFill/>
        </p:spPr>
        <p:txBody>
          <a:bodyPr wrap="square" rtlCol="0">
            <a:spAutoFit/>
          </a:bodyPr>
          <a:lstStyle/>
          <a:p>
            <a:pPr algn="ctr"/>
            <a:r>
              <a:rPr lang="en-US" sz="4400" b="1" dirty="0" smtClean="0">
                <a:solidFill>
                  <a:srgbClr val="0070C0"/>
                </a:solidFill>
              </a:rPr>
              <a:t>What should one be taught before baptism? </a:t>
            </a:r>
            <a:br>
              <a:rPr lang="en-US" sz="4400" b="1" dirty="0" smtClean="0">
                <a:solidFill>
                  <a:srgbClr val="0070C0"/>
                </a:solidFill>
              </a:rPr>
            </a:br>
            <a:r>
              <a:rPr lang="en-US" sz="4400" b="1" dirty="0" smtClean="0">
                <a:solidFill>
                  <a:srgbClr val="0070C0"/>
                </a:solidFill>
              </a:rPr>
              <a:t/>
            </a:r>
            <a:br>
              <a:rPr lang="en-US" sz="4400" b="1" dirty="0" smtClean="0">
                <a:solidFill>
                  <a:srgbClr val="0070C0"/>
                </a:solidFill>
              </a:rPr>
            </a:br>
            <a:r>
              <a:rPr lang="en-US" sz="4400" b="1" dirty="0" smtClean="0">
                <a:solidFill>
                  <a:srgbClr val="0070C0"/>
                </a:solidFill>
              </a:rPr>
              <a:t>Are we making fans </a:t>
            </a:r>
            <a:br>
              <a:rPr lang="en-US" sz="4400" b="1" dirty="0" smtClean="0">
                <a:solidFill>
                  <a:srgbClr val="0070C0"/>
                </a:solidFill>
              </a:rPr>
            </a:br>
            <a:r>
              <a:rPr lang="en-US" sz="4400" b="1" dirty="0" smtClean="0">
                <a:solidFill>
                  <a:srgbClr val="0070C0"/>
                </a:solidFill>
              </a:rPr>
              <a:t>or followers?</a:t>
            </a:r>
          </a:p>
        </p:txBody>
      </p:sp>
    </p:spTree>
    <p:extLst>
      <p:ext uri="{BB962C8B-B14F-4D97-AF65-F5344CB8AC3E}">
        <p14:creationId xmlns:p14="http://schemas.microsoft.com/office/powerpoint/2010/main" val="868634794"/>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they do in Acts?</a:t>
            </a:r>
            <a:endParaRPr lang="en-US" dirty="0"/>
          </a:p>
        </p:txBody>
      </p:sp>
      <p:sp>
        <p:nvSpPr>
          <p:cNvPr id="3" name="Content Placeholder 2"/>
          <p:cNvSpPr>
            <a:spLocks noGrp="1"/>
          </p:cNvSpPr>
          <p:nvPr>
            <p:ph idx="1"/>
          </p:nvPr>
        </p:nvSpPr>
        <p:spPr/>
        <p:txBody>
          <a:bodyPr/>
          <a:lstStyle/>
          <a:p>
            <a:r>
              <a:rPr lang="en-US" dirty="0" smtClean="0"/>
              <a:t>Acts 2</a:t>
            </a:r>
          </a:p>
          <a:p>
            <a:pPr lvl="1"/>
            <a:r>
              <a:rPr lang="en-US" dirty="0" smtClean="0"/>
              <a:t>The teachings of Jesus and His miracles. </a:t>
            </a:r>
          </a:p>
          <a:p>
            <a:pPr lvl="1"/>
            <a:r>
              <a:rPr lang="en-US" dirty="0" smtClean="0"/>
              <a:t>Jesus’ death and resurrection.</a:t>
            </a:r>
          </a:p>
          <a:p>
            <a:pPr lvl="1"/>
            <a:r>
              <a:rPr lang="en-US" dirty="0" smtClean="0"/>
              <a:t>OT prophecies referenced. </a:t>
            </a:r>
          </a:p>
          <a:p>
            <a:r>
              <a:rPr lang="en-US" dirty="0" smtClean="0"/>
              <a:t>Acts 3</a:t>
            </a:r>
          </a:p>
          <a:p>
            <a:pPr lvl="1"/>
            <a:r>
              <a:rPr lang="en-US" dirty="0" smtClean="0"/>
              <a:t>Jesus’ life and miracles. </a:t>
            </a:r>
          </a:p>
          <a:p>
            <a:pPr lvl="1"/>
            <a:r>
              <a:rPr lang="en-US" dirty="0" smtClean="0"/>
              <a:t>Our sin and need for repentance. </a:t>
            </a:r>
          </a:p>
          <a:p>
            <a:pPr lvl="1"/>
            <a:r>
              <a:rPr lang="en-US" dirty="0" smtClean="0"/>
              <a:t>References Jewish heritage.</a:t>
            </a:r>
            <a:endParaRPr lang="en-US" dirty="0"/>
          </a:p>
        </p:txBody>
      </p:sp>
    </p:spTree>
    <p:extLst>
      <p:ext uri="{BB962C8B-B14F-4D97-AF65-F5344CB8AC3E}">
        <p14:creationId xmlns:p14="http://schemas.microsoft.com/office/powerpoint/2010/main" val="2315646515"/>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they do in Acts?</a:t>
            </a:r>
            <a:endParaRPr lang="en-US" dirty="0"/>
          </a:p>
        </p:txBody>
      </p:sp>
      <p:sp>
        <p:nvSpPr>
          <p:cNvPr id="3" name="Content Placeholder 2"/>
          <p:cNvSpPr>
            <a:spLocks noGrp="1"/>
          </p:cNvSpPr>
          <p:nvPr>
            <p:ph idx="1"/>
          </p:nvPr>
        </p:nvSpPr>
        <p:spPr/>
        <p:txBody>
          <a:bodyPr/>
          <a:lstStyle/>
          <a:p>
            <a:r>
              <a:rPr lang="en-US" dirty="0" smtClean="0"/>
              <a:t>Acts 8</a:t>
            </a:r>
          </a:p>
          <a:p>
            <a:pPr lvl="1"/>
            <a:r>
              <a:rPr lang="en-US" dirty="0" smtClean="0"/>
              <a:t>The Word (v. 4). </a:t>
            </a:r>
          </a:p>
          <a:p>
            <a:pPr lvl="1"/>
            <a:r>
              <a:rPr lang="en-US" dirty="0" smtClean="0"/>
              <a:t>Christ (v. 5). </a:t>
            </a:r>
          </a:p>
          <a:p>
            <a:pPr lvl="1"/>
            <a:r>
              <a:rPr lang="en-US" dirty="0" smtClean="0"/>
              <a:t>The Kingdom of God and name of Christ (v. 12). </a:t>
            </a:r>
          </a:p>
          <a:p>
            <a:pPr lvl="1"/>
            <a:r>
              <a:rPr lang="en-US" dirty="0" smtClean="0"/>
              <a:t>Jesus as the fulfillment of prophecy—specifically His death (vv. 30–35). </a:t>
            </a:r>
          </a:p>
          <a:p>
            <a:r>
              <a:rPr lang="en-US" dirty="0" smtClean="0"/>
              <a:t>Acts 9 and 22</a:t>
            </a:r>
          </a:p>
          <a:p>
            <a:pPr lvl="1"/>
            <a:r>
              <a:rPr lang="en-US" dirty="0" smtClean="0"/>
              <a:t>Submit to God (9:6; 22:16). </a:t>
            </a:r>
            <a:endParaRPr lang="en-US" dirty="0"/>
          </a:p>
        </p:txBody>
      </p:sp>
    </p:spTree>
    <p:extLst>
      <p:ext uri="{BB962C8B-B14F-4D97-AF65-F5344CB8AC3E}">
        <p14:creationId xmlns:p14="http://schemas.microsoft.com/office/powerpoint/2010/main" val="4233762382"/>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they do in Acts?</a:t>
            </a:r>
            <a:endParaRPr lang="en-US" dirty="0"/>
          </a:p>
        </p:txBody>
      </p:sp>
      <p:sp>
        <p:nvSpPr>
          <p:cNvPr id="3" name="Content Placeholder 2"/>
          <p:cNvSpPr>
            <a:spLocks noGrp="1"/>
          </p:cNvSpPr>
          <p:nvPr>
            <p:ph idx="1"/>
          </p:nvPr>
        </p:nvSpPr>
        <p:spPr/>
        <p:txBody>
          <a:bodyPr/>
          <a:lstStyle/>
          <a:p>
            <a:r>
              <a:rPr lang="en-US" dirty="0" smtClean="0"/>
              <a:t>Acts 10</a:t>
            </a:r>
          </a:p>
          <a:p>
            <a:pPr lvl="1"/>
            <a:r>
              <a:rPr lang="en-US" dirty="0" smtClean="0"/>
              <a:t>Jesus anointed by God and killed by man. </a:t>
            </a:r>
          </a:p>
          <a:p>
            <a:pPr lvl="1"/>
            <a:r>
              <a:rPr lang="en-US" dirty="0" smtClean="0"/>
              <a:t>Jesus is the judge and demands remission of sins (vv. 26–43). </a:t>
            </a:r>
          </a:p>
          <a:p>
            <a:r>
              <a:rPr lang="en-US" dirty="0" smtClean="0"/>
              <a:t>Acts 16</a:t>
            </a:r>
          </a:p>
          <a:p>
            <a:pPr lvl="1"/>
            <a:r>
              <a:rPr lang="en-US" dirty="0" smtClean="0"/>
              <a:t>Lydia taught faithfulness to Jesus and God’s call (v. 15). </a:t>
            </a:r>
          </a:p>
          <a:p>
            <a:pPr lvl="1"/>
            <a:r>
              <a:rPr lang="en-US" dirty="0" smtClean="0"/>
              <a:t>Jailer taught to believe on Christ (vv. 30–34). </a:t>
            </a:r>
            <a:endParaRPr lang="en-US" dirty="0"/>
          </a:p>
        </p:txBody>
      </p:sp>
    </p:spTree>
    <p:extLst>
      <p:ext uri="{BB962C8B-B14F-4D97-AF65-F5344CB8AC3E}">
        <p14:creationId xmlns:p14="http://schemas.microsoft.com/office/powerpoint/2010/main" val="4233762382"/>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they do in Acts?</a:t>
            </a:r>
            <a:endParaRPr lang="en-US" dirty="0"/>
          </a:p>
        </p:txBody>
      </p:sp>
      <p:sp>
        <p:nvSpPr>
          <p:cNvPr id="3" name="Content Placeholder 2"/>
          <p:cNvSpPr>
            <a:spLocks noGrp="1"/>
          </p:cNvSpPr>
          <p:nvPr>
            <p:ph idx="1"/>
          </p:nvPr>
        </p:nvSpPr>
        <p:spPr/>
        <p:txBody>
          <a:bodyPr/>
          <a:lstStyle/>
          <a:p>
            <a:r>
              <a:rPr lang="en-US" dirty="0" smtClean="0"/>
              <a:t>Acts 17</a:t>
            </a:r>
          </a:p>
          <a:p>
            <a:pPr lvl="1"/>
            <a:r>
              <a:rPr lang="en-US" dirty="0" smtClean="0"/>
              <a:t>The Unknown God who created life, sustains life, rules the nations, is the Father of mankind, and is Judge of the world. </a:t>
            </a:r>
          </a:p>
          <a:p>
            <a:pPr lvl="1"/>
            <a:r>
              <a:rPr lang="en-US" dirty="0" smtClean="0"/>
              <a:t>Resurrection serves as evidence (vv. 24–31). </a:t>
            </a:r>
          </a:p>
          <a:p>
            <a:r>
              <a:rPr lang="en-US" dirty="0" smtClean="0"/>
              <a:t>Acts 18</a:t>
            </a:r>
          </a:p>
          <a:p>
            <a:pPr lvl="1"/>
            <a:r>
              <a:rPr lang="en-US" dirty="0" smtClean="0"/>
              <a:t>Reasons, persuades, and testifies that Jesus is the Christ (vv. 4–5). </a:t>
            </a:r>
            <a:endParaRPr lang="en-US" dirty="0"/>
          </a:p>
        </p:txBody>
      </p:sp>
    </p:spTree>
    <p:extLst>
      <p:ext uri="{BB962C8B-B14F-4D97-AF65-F5344CB8AC3E}">
        <p14:creationId xmlns:p14="http://schemas.microsoft.com/office/powerpoint/2010/main" val="4233762382"/>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they do in Acts?</a:t>
            </a:r>
            <a:endParaRPr lang="en-US" dirty="0"/>
          </a:p>
        </p:txBody>
      </p:sp>
      <p:sp>
        <p:nvSpPr>
          <p:cNvPr id="3" name="Content Placeholder 2"/>
          <p:cNvSpPr>
            <a:spLocks noGrp="1"/>
          </p:cNvSpPr>
          <p:nvPr>
            <p:ph idx="1"/>
          </p:nvPr>
        </p:nvSpPr>
        <p:spPr/>
        <p:txBody>
          <a:bodyPr/>
          <a:lstStyle/>
          <a:p>
            <a:r>
              <a:rPr lang="en-US" dirty="0" smtClean="0"/>
              <a:t>Acts 19</a:t>
            </a:r>
          </a:p>
          <a:p>
            <a:pPr lvl="1"/>
            <a:r>
              <a:rPr lang="en-US" dirty="0" smtClean="0"/>
              <a:t>Importance of Holy Spirit and Christ as the power behind baptism (vv. 1–7).</a:t>
            </a:r>
          </a:p>
        </p:txBody>
      </p:sp>
    </p:spTree>
    <p:extLst>
      <p:ext uri="{BB962C8B-B14F-4D97-AF65-F5344CB8AC3E}">
        <p14:creationId xmlns:p14="http://schemas.microsoft.com/office/powerpoint/2010/main" val="4233762382"/>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one need to </a:t>
            </a:r>
            <a:br>
              <a:rPr lang="en-US" dirty="0" smtClean="0"/>
            </a:br>
            <a:r>
              <a:rPr lang="en-US" dirty="0" smtClean="0"/>
              <a:t>be taught?</a:t>
            </a:r>
            <a:endParaRPr lang="en-US" dirty="0"/>
          </a:p>
        </p:txBody>
      </p:sp>
      <p:sp>
        <p:nvSpPr>
          <p:cNvPr id="3" name="Content Placeholder 2"/>
          <p:cNvSpPr>
            <a:spLocks noGrp="1"/>
          </p:cNvSpPr>
          <p:nvPr>
            <p:ph idx="1"/>
          </p:nvPr>
        </p:nvSpPr>
        <p:spPr/>
        <p:txBody>
          <a:bodyPr/>
          <a:lstStyle/>
          <a:p>
            <a:r>
              <a:rPr lang="en-US" dirty="0" smtClean="0"/>
              <a:t>That depends on where the person is in</a:t>
            </a:r>
            <a:br>
              <a:rPr lang="en-US" dirty="0" smtClean="0"/>
            </a:br>
            <a:r>
              <a:rPr lang="en-US" dirty="0" smtClean="0"/>
              <a:t>their background and knowledge. </a:t>
            </a:r>
          </a:p>
          <a:p>
            <a:r>
              <a:rPr lang="en-US" dirty="0" smtClean="0"/>
              <a:t>What and how we teach is different based on those factors. </a:t>
            </a:r>
          </a:p>
          <a:p>
            <a:pPr lvl="1"/>
            <a:r>
              <a:rPr lang="en-US" dirty="0" smtClean="0"/>
              <a:t>Acts 2 and 3 reference Law and Prophets (Jews).</a:t>
            </a:r>
          </a:p>
          <a:p>
            <a:pPr lvl="1"/>
            <a:r>
              <a:rPr lang="en-US" dirty="0" smtClean="0"/>
              <a:t>Acts 10 and 17 no OT references (Gentiles).</a:t>
            </a:r>
          </a:p>
          <a:p>
            <a:pPr lvl="1"/>
            <a:endParaRPr lang="en-US" dirty="0"/>
          </a:p>
        </p:txBody>
      </p:sp>
    </p:spTree>
    <p:extLst>
      <p:ext uri="{BB962C8B-B14F-4D97-AF65-F5344CB8AC3E}">
        <p14:creationId xmlns:p14="http://schemas.microsoft.com/office/powerpoint/2010/main" val="2610023415"/>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see taught…</a:t>
            </a:r>
            <a:endParaRPr lang="en-US" dirty="0"/>
          </a:p>
        </p:txBody>
      </p:sp>
      <p:sp>
        <p:nvSpPr>
          <p:cNvPr id="3" name="Content Placeholder 2"/>
          <p:cNvSpPr>
            <a:spLocks noGrp="1"/>
          </p:cNvSpPr>
          <p:nvPr>
            <p:ph idx="1"/>
          </p:nvPr>
        </p:nvSpPr>
        <p:spPr>
          <a:xfrm>
            <a:off x="457200" y="1371600"/>
            <a:ext cx="8229600" cy="4876800"/>
          </a:xfrm>
        </p:spPr>
        <p:txBody>
          <a:bodyPr>
            <a:normAutofit lnSpcReduction="10000"/>
          </a:bodyPr>
          <a:lstStyle/>
          <a:p>
            <a:r>
              <a:rPr lang="en-US" dirty="0" smtClean="0"/>
              <a:t>Jesus is preached. </a:t>
            </a:r>
          </a:p>
          <a:p>
            <a:pPr lvl="1"/>
            <a:r>
              <a:rPr lang="en-US" dirty="0" smtClean="0"/>
              <a:t>His work. </a:t>
            </a:r>
          </a:p>
          <a:p>
            <a:pPr lvl="1"/>
            <a:r>
              <a:rPr lang="en-US" dirty="0" smtClean="0"/>
              <a:t>His death, burial, and resurrection.</a:t>
            </a:r>
          </a:p>
          <a:p>
            <a:r>
              <a:rPr lang="en-US" dirty="0" smtClean="0"/>
              <a:t>Submission to Jesus as Lord. </a:t>
            </a:r>
          </a:p>
          <a:p>
            <a:r>
              <a:rPr lang="en-US" dirty="0" smtClean="0"/>
              <a:t>The need for personal responsibility. </a:t>
            </a:r>
          </a:p>
          <a:p>
            <a:r>
              <a:rPr lang="en-US" dirty="0" smtClean="0"/>
              <a:t>The need to depend on God. </a:t>
            </a:r>
          </a:p>
          <a:p>
            <a:r>
              <a:rPr lang="en-US" dirty="0" smtClean="0"/>
              <a:t>The understanding that the Holy Spirit is the seal of our salvation.</a:t>
            </a:r>
          </a:p>
          <a:p>
            <a:pPr lvl="1"/>
            <a:r>
              <a:rPr lang="en-US" dirty="0" smtClean="0"/>
              <a:t>Acts 2:38; Ephesians 1:13–14</a:t>
            </a:r>
            <a:endParaRPr lang="en-US" dirty="0"/>
          </a:p>
        </p:txBody>
      </p:sp>
    </p:spTree>
    <p:extLst>
      <p:ext uri="{BB962C8B-B14F-4D97-AF65-F5344CB8AC3E}">
        <p14:creationId xmlns:p14="http://schemas.microsoft.com/office/powerpoint/2010/main" val="2805804587"/>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28:18–20</a:t>
            </a:r>
            <a:endParaRPr lang="en-US" dirty="0"/>
          </a:p>
        </p:txBody>
      </p:sp>
      <p:sp>
        <p:nvSpPr>
          <p:cNvPr id="3" name="Content Placeholder 2"/>
          <p:cNvSpPr>
            <a:spLocks noGrp="1"/>
          </p:cNvSpPr>
          <p:nvPr>
            <p:ph idx="1"/>
          </p:nvPr>
        </p:nvSpPr>
        <p:spPr/>
        <p:txBody>
          <a:bodyPr/>
          <a:lstStyle/>
          <a:p>
            <a:r>
              <a:rPr lang="en-US" dirty="0" smtClean="0"/>
              <a:t>Make Disciples</a:t>
            </a:r>
          </a:p>
          <a:p>
            <a:r>
              <a:rPr lang="en-US" dirty="0" smtClean="0"/>
              <a:t>Baptize </a:t>
            </a:r>
          </a:p>
          <a:p>
            <a:r>
              <a:rPr lang="en-US" dirty="0" smtClean="0"/>
              <a:t>Teach</a:t>
            </a:r>
            <a:endParaRPr lang="en-US" dirty="0"/>
          </a:p>
        </p:txBody>
      </p:sp>
    </p:spTree>
    <p:extLst>
      <p:ext uri="{BB962C8B-B14F-4D97-AF65-F5344CB8AC3E}">
        <p14:creationId xmlns:p14="http://schemas.microsoft.com/office/powerpoint/2010/main" val="37663990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Judges 16:30</a:t>
            </a:r>
            <a:endParaRPr lang="en-US" dirty="0"/>
          </a:p>
        </p:txBody>
      </p:sp>
      <p:sp>
        <p:nvSpPr>
          <p:cNvPr id="3" name="Rectangle 2"/>
          <p:cNvSpPr/>
          <p:nvPr/>
        </p:nvSpPr>
        <p:spPr>
          <a:xfrm>
            <a:off x="457200" y="1295400"/>
            <a:ext cx="7696200" cy="3539430"/>
          </a:xfrm>
          <a:prstGeom prst="rect">
            <a:avLst/>
          </a:prstGeom>
        </p:spPr>
        <p:txBody>
          <a:bodyPr wrap="square">
            <a:spAutoFit/>
          </a:bodyPr>
          <a:lstStyle/>
          <a:p>
            <a:r>
              <a:rPr lang="en-US" sz="3200" b="1" baseline="30000" dirty="0" smtClean="0"/>
              <a:t>30 </a:t>
            </a:r>
            <a:r>
              <a:rPr lang="en-US" sz="3200" b="1" dirty="0"/>
              <a:t>And Samson said, “Let me die with the Philistines.” Then he bowed with all his strength, and the house fell upon the lords and upon all the people who were in it. So the dead whom he killed at his death were more than those whom he had killed during his life. </a:t>
            </a:r>
          </a:p>
        </p:txBody>
      </p:sp>
    </p:spTree>
    <p:extLst>
      <p:ext uri="{BB962C8B-B14F-4D97-AF65-F5344CB8AC3E}">
        <p14:creationId xmlns:p14="http://schemas.microsoft.com/office/powerpoint/2010/main" val="742158134"/>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Disciples</a:t>
            </a:r>
            <a:endParaRPr lang="en-US" dirty="0"/>
          </a:p>
        </p:txBody>
      </p:sp>
      <p:sp>
        <p:nvSpPr>
          <p:cNvPr id="3" name="Content Placeholder 2"/>
          <p:cNvSpPr>
            <a:spLocks noGrp="1"/>
          </p:cNvSpPr>
          <p:nvPr>
            <p:ph idx="1"/>
          </p:nvPr>
        </p:nvSpPr>
        <p:spPr/>
        <p:txBody>
          <a:bodyPr/>
          <a:lstStyle/>
          <a:p>
            <a:r>
              <a:rPr lang="en-US" dirty="0" smtClean="0"/>
              <a:t>More than “come to Jesus.”</a:t>
            </a:r>
          </a:p>
          <a:p>
            <a:r>
              <a:rPr lang="en-US" dirty="0" smtClean="0"/>
              <a:t>It must include an understanding of sacrifice and commitment. </a:t>
            </a:r>
          </a:p>
          <a:p>
            <a:r>
              <a:rPr lang="en-US" dirty="0" smtClean="0"/>
              <a:t>Jesus actually turned people away who wanted to be disciples because they did not understand this principles. </a:t>
            </a:r>
          </a:p>
          <a:p>
            <a:pPr lvl="1"/>
            <a:r>
              <a:rPr lang="en-US" dirty="0" smtClean="0"/>
              <a:t>Luke 9:57–62</a:t>
            </a:r>
            <a:endParaRPr lang="en-US" dirty="0"/>
          </a:p>
        </p:txBody>
      </p:sp>
    </p:spTree>
    <p:extLst>
      <p:ext uri="{BB962C8B-B14F-4D97-AF65-F5344CB8AC3E}">
        <p14:creationId xmlns:p14="http://schemas.microsoft.com/office/powerpoint/2010/main" val="1060524447"/>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2206915"/>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673091"/>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64919133"/>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0"/>
            <a:ext cx="7391400" cy="2123658"/>
          </a:xfrm>
          <a:prstGeom prst="rect">
            <a:avLst/>
          </a:prstGeom>
          <a:noFill/>
        </p:spPr>
        <p:txBody>
          <a:bodyPr wrap="square" rtlCol="0">
            <a:spAutoFit/>
          </a:bodyPr>
          <a:lstStyle/>
          <a:p>
            <a:pPr algn="ctr"/>
            <a:r>
              <a:rPr lang="en-US" sz="4400" b="1" dirty="0" smtClean="0">
                <a:solidFill>
                  <a:srgbClr val="0070C0"/>
                </a:solidFill>
              </a:rPr>
              <a:t>How does the Bible view suicide? Is it okay in </a:t>
            </a:r>
            <a:br>
              <a:rPr lang="en-US" sz="4400" b="1" dirty="0" smtClean="0">
                <a:solidFill>
                  <a:srgbClr val="0070C0"/>
                </a:solidFill>
              </a:rPr>
            </a:br>
            <a:r>
              <a:rPr lang="en-US" sz="4400" b="1" dirty="0" smtClean="0">
                <a:solidFill>
                  <a:srgbClr val="0070C0"/>
                </a:solidFill>
              </a:rPr>
              <a:t>God’s eyes?</a:t>
            </a:r>
          </a:p>
        </p:txBody>
      </p:sp>
    </p:spTree>
    <p:extLst>
      <p:ext uri="{BB962C8B-B14F-4D97-AF65-F5344CB8AC3E}">
        <p14:creationId xmlns:p14="http://schemas.microsoft.com/office/powerpoint/2010/main" val="2685344251"/>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Suicides in Scripture</a:t>
            </a:r>
            <a:endParaRPr lang="en-US" dirty="0"/>
          </a:p>
        </p:txBody>
      </p:sp>
      <p:sp>
        <p:nvSpPr>
          <p:cNvPr id="3" name="Content Placeholder 2"/>
          <p:cNvSpPr>
            <a:spLocks noGrp="1"/>
          </p:cNvSpPr>
          <p:nvPr>
            <p:ph idx="1"/>
          </p:nvPr>
        </p:nvSpPr>
        <p:spPr/>
        <p:txBody>
          <a:bodyPr/>
          <a:lstStyle/>
          <a:p>
            <a:r>
              <a:rPr lang="en-US" dirty="0" err="1" smtClean="0"/>
              <a:t>Abimelech</a:t>
            </a:r>
            <a:endParaRPr lang="en-US" dirty="0" smtClean="0"/>
          </a:p>
          <a:p>
            <a:pPr lvl="1"/>
            <a:r>
              <a:rPr lang="en-US" dirty="0" smtClean="0"/>
              <a:t>Judges 9:54</a:t>
            </a:r>
          </a:p>
          <a:p>
            <a:r>
              <a:rPr lang="en-US" dirty="0" smtClean="0"/>
              <a:t>Samson</a:t>
            </a:r>
          </a:p>
          <a:p>
            <a:pPr lvl="1"/>
            <a:r>
              <a:rPr lang="en-US" dirty="0" smtClean="0"/>
              <a:t>Judges 16:28–30</a:t>
            </a:r>
          </a:p>
          <a:p>
            <a:r>
              <a:rPr lang="en-US" dirty="0" smtClean="0"/>
              <a:t>Saul and his armor-bearer</a:t>
            </a:r>
          </a:p>
          <a:p>
            <a:pPr lvl="1"/>
            <a:r>
              <a:rPr lang="en-US" dirty="0" smtClean="0"/>
              <a:t>1 Samuel 31:4</a:t>
            </a:r>
          </a:p>
          <a:p>
            <a:pPr lvl="1"/>
            <a:r>
              <a:rPr lang="en-US" dirty="0" smtClean="0"/>
              <a:t>1 Samuel 31:5–6</a:t>
            </a:r>
            <a:endParaRPr lang="en-US" dirty="0"/>
          </a:p>
        </p:txBody>
      </p:sp>
    </p:spTree>
    <p:extLst>
      <p:ext uri="{BB962C8B-B14F-4D97-AF65-F5344CB8AC3E}">
        <p14:creationId xmlns:p14="http://schemas.microsoft.com/office/powerpoint/2010/main" val="2915196402"/>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Suicides in Scripture</a:t>
            </a:r>
            <a:endParaRPr lang="en-US" dirty="0"/>
          </a:p>
        </p:txBody>
      </p:sp>
      <p:sp>
        <p:nvSpPr>
          <p:cNvPr id="3" name="Content Placeholder 2"/>
          <p:cNvSpPr>
            <a:spLocks noGrp="1"/>
          </p:cNvSpPr>
          <p:nvPr>
            <p:ph idx="1"/>
          </p:nvPr>
        </p:nvSpPr>
        <p:spPr/>
        <p:txBody>
          <a:bodyPr/>
          <a:lstStyle/>
          <a:p>
            <a:r>
              <a:rPr lang="en-US" dirty="0" err="1" smtClean="0"/>
              <a:t>Ahithophel</a:t>
            </a:r>
            <a:endParaRPr lang="en-US" dirty="0" smtClean="0"/>
          </a:p>
          <a:p>
            <a:pPr lvl="1"/>
            <a:r>
              <a:rPr lang="en-US" dirty="0" smtClean="0"/>
              <a:t>2 Samuel 17:23</a:t>
            </a:r>
          </a:p>
          <a:p>
            <a:r>
              <a:rPr lang="en-US" dirty="0" err="1" smtClean="0"/>
              <a:t>Zimri</a:t>
            </a:r>
            <a:endParaRPr lang="en-US" dirty="0" smtClean="0"/>
          </a:p>
          <a:p>
            <a:pPr lvl="1"/>
            <a:r>
              <a:rPr lang="en-US" dirty="0" smtClean="0"/>
              <a:t>1 Kings 16:17–19</a:t>
            </a:r>
          </a:p>
          <a:p>
            <a:r>
              <a:rPr lang="en-US" dirty="0" smtClean="0"/>
              <a:t>Judas</a:t>
            </a:r>
          </a:p>
          <a:p>
            <a:pPr lvl="1"/>
            <a:r>
              <a:rPr lang="en-US" dirty="0" smtClean="0"/>
              <a:t>Matthew 27:3–5</a:t>
            </a:r>
            <a:endParaRPr lang="en-US" dirty="0"/>
          </a:p>
        </p:txBody>
      </p:sp>
    </p:spTree>
    <p:extLst>
      <p:ext uri="{BB962C8B-B14F-4D97-AF65-F5344CB8AC3E}">
        <p14:creationId xmlns:p14="http://schemas.microsoft.com/office/powerpoint/2010/main" val="245995268"/>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see…</a:t>
            </a:r>
            <a:endParaRPr lang="en-US" dirty="0"/>
          </a:p>
        </p:txBody>
      </p:sp>
      <p:sp>
        <p:nvSpPr>
          <p:cNvPr id="3" name="Content Placeholder 2"/>
          <p:cNvSpPr>
            <a:spLocks noGrp="1"/>
          </p:cNvSpPr>
          <p:nvPr>
            <p:ph idx="1"/>
          </p:nvPr>
        </p:nvSpPr>
        <p:spPr/>
        <p:txBody>
          <a:bodyPr/>
          <a:lstStyle/>
          <a:p>
            <a:r>
              <a:rPr lang="en-US" dirty="0" smtClean="0"/>
              <a:t>Four are in the context of battle and are committed to avoid being capture, tortured, or killed. </a:t>
            </a:r>
          </a:p>
          <a:p>
            <a:r>
              <a:rPr lang="en-US" dirty="0" smtClean="0"/>
              <a:t>Samson sacrifices himself to provide deliverance and victory over God’s enemy.</a:t>
            </a:r>
          </a:p>
          <a:p>
            <a:r>
              <a:rPr lang="en-US" dirty="0" err="1" smtClean="0"/>
              <a:t>Ahithophel</a:t>
            </a:r>
            <a:r>
              <a:rPr lang="en-US" dirty="0" smtClean="0"/>
              <a:t> sees no way out. </a:t>
            </a:r>
          </a:p>
          <a:p>
            <a:r>
              <a:rPr lang="en-US" dirty="0" smtClean="0"/>
              <a:t>Judas is consumed with guilt. </a:t>
            </a:r>
            <a:endParaRPr lang="en-US" dirty="0"/>
          </a:p>
        </p:txBody>
      </p:sp>
    </p:spTree>
    <p:extLst>
      <p:ext uri="{BB962C8B-B14F-4D97-AF65-F5344CB8AC3E}">
        <p14:creationId xmlns:p14="http://schemas.microsoft.com/office/powerpoint/2010/main" val="3616601565"/>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suicide acceptable? </a:t>
            </a:r>
            <a:endParaRPr lang="en-US" dirty="0"/>
          </a:p>
        </p:txBody>
      </p:sp>
      <p:sp>
        <p:nvSpPr>
          <p:cNvPr id="3" name="Content Placeholder 2"/>
          <p:cNvSpPr>
            <a:spLocks noGrp="1"/>
          </p:cNvSpPr>
          <p:nvPr>
            <p:ph idx="1"/>
          </p:nvPr>
        </p:nvSpPr>
        <p:spPr/>
        <p:txBody>
          <a:bodyPr/>
          <a:lstStyle/>
          <a:p>
            <a:r>
              <a:rPr lang="en-US" dirty="0" smtClean="0"/>
              <a:t>No example is commended. </a:t>
            </a:r>
          </a:p>
          <a:p>
            <a:r>
              <a:rPr lang="en-US" dirty="0" smtClean="0"/>
              <a:t>We need to remember we bear God’s image. </a:t>
            </a:r>
          </a:p>
          <a:p>
            <a:pPr lvl="1"/>
            <a:r>
              <a:rPr lang="en-US" dirty="0" smtClean="0"/>
              <a:t>Genesis 1:26</a:t>
            </a:r>
          </a:p>
          <a:p>
            <a:r>
              <a:rPr lang="en-US" dirty="0" smtClean="0"/>
              <a:t>We should be careful drawing lines and binding judgments. </a:t>
            </a:r>
          </a:p>
          <a:p>
            <a:pPr lvl="1"/>
            <a:r>
              <a:rPr lang="en-US" dirty="0" smtClean="0"/>
              <a:t>Matthew 7:1–2</a:t>
            </a:r>
          </a:p>
          <a:p>
            <a:pPr lvl="1"/>
            <a:r>
              <a:rPr lang="en-US" dirty="0" smtClean="0"/>
              <a:t>James 2:8–13</a:t>
            </a:r>
            <a:endParaRPr lang="en-US" dirty="0"/>
          </a:p>
        </p:txBody>
      </p:sp>
    </p:spTree>
    <p:extLst>
      <p:ext uri="{BB962C8B-B14F-4D97-AF65-F5344CB8AC3E}">
        <p14:creationId xmlns:p14="http://schemas.microsoft.com/office/powerpoint/2010/main" val="3495060964"/>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684</Words>
  <Application>Microsoft Office PowerPoint</Application>
  <PresentationFormat>On-screen Show (4:3)</PresentationFormat>
  <Paragraphs>95</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Judges 16:28–29</vt:lpstr>
      <vt:lpstr>Judges 16:30</vt:lpstr>
      <vt:lpstr>PowerPoint Presentation</vt:lpstr>
      <vt:lpstr>PowerPoint Presentation</vt:lpstr>
      <vt:lpstr>PowerPoint Presentation</vt:lpstr>
      <vt:lpstr>Seven Suicides in Scripture</vt:lpstr>
      <vt:lpstr>Seven Suicides in Scripture</vt:lpstr>
      <vt:lpstr>What we see…</vt:lpstr>
      <vt:lpstr>Is suicide acceptable? </vt:lpstr>
      <vt:lpstr>Two important things…</vt:lpstr>
      <vt:lpstr>PowerPoint Presentation</vt:lpstr>
      <vt:lpstr>What did they do in Acts?</vt:lpstr>
      <vt:lpstr>What did they do in Acts?</vt:lpstr>
      <vt:lpstr>What did they do in Acts?</vt:lpstr>
      <vt:lpstr>What did they do in Acts?</vt:lpstr>
      <vt:lpstr>What did they do in Acts?</vt:lpstr>
      <vt:lpstr>What does one need to  be taught?</vt:lpstr>
      <vt:lpstr>What we see taught…</vt:lpstr>
      <vt:lpstr>Matthew 28:18–20</vt:lpstr>
      <vt:lpstr>Making Disciples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BoothR</cp:lastModifiedBy>
  <cp:revision>31</cp:revision>
  <dcterms:created xsi:type="dcterms:W3CDTF">2013-03-31T11:28:29Z</dcterms:created>
  <dcterms:modified xsi:type="dcterms:W3CDTF">2015-05-31T14:04:23Z</dcterms:modified>
</cp:coreProperties>
</file>