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9" r:id="rId5"/>
    <p:sldId id="275" r:id="rId6"/>
    <p:sldId id="280" r:id="rId7"/>
    <p:sldId id="281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82" autoAdjust="0"/>
  </p:normalViewPr>
  <p:slideViewPr>
    <p:cSldViewPr snapToGrid="0" snapToObjects="1"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8FE2-5B1A-4667-9E7E-64E6E52956A2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9A76F-DA96-450D-84AB-11B01511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9A76F-DA96-450D-84AB-11B01511D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1 Peter 3:3–4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3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Do not let your adorning be external—the braiding of hair and the putting on of gold jewelry, or the clothing you wear— </a:t>
            </a:r>
            <a:r>
              <a:rPr lang="en-US" sz="3200" b="1" baseline="30000" dirty="0">
                <a:latin typeface="Cambria"/>
                <a:cs typeface="Cambria"/>
              </a:rPr>
              <a:t>4</a:t>
            </a:r>
            <a:r>
              <a:rPr lang="en-US" sz="3200" b="1" dirty="0">
                <a:latin typeface="Cambria"/>
                <a:cs typeface="Cambria"/>
              </a:rPr>
              <a:t> but let your adorning be the hidden person of the heart with the imperishable beauty of a gentle and quiet spirit, which in God’s </a:t>
            </a:r>
            <a:r>
              <a:rPr lang="en-US" sz="3200" b="1" dirty="0" smtClean="0">
                <a:latin typeface="Cambria"/>
                <a:cs typeface="Cambria"/>
              </a:rPr>
              <a:t/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sight </a:t>
            </a:r>
            <a:r>
              <a:rPr lang="en-US" sz="3200" b="1" dirty="0">
                <a:latin typeface="Cambria"/>
                <a:cs typeface="Cambria"/>
              </a:rPr>
              <a:t>is very precious.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li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godliness?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“God worship”</a:t>
            </a:r>
          </a:p>
          <a:p>
            <a:r>
              <a:rPr lang="en-US" dirty="0" smtClean="0"/>
              <a:t>Professing godliness is not permission to boast about our righteousness. </a:t>
            </a:r>
          </a:p>
          <a:p>
            <a:r>
              <a:rPr lang="en-US" dirty="0" smtClean="0"/>
              <a:t>The Pharisees were good at that. </a:t>
            </a:r>
          </a:p>
          <a:p>
            <a:pPr lvl="1"/>
            <a:r>
              <a:rPr lang="en-US" dirty="0" smtClean="0"/>
              <a:t>Luke 18:9–14</a:t>
            </a:r>
          </a:p>
          <a:p>
            <a:pPr lvl="1"/>
            <a:r>
              <a:rPr lang="en-US" dirty="0" smtClean="0"/>
              <a:t>Matthew 23:1–7</a:t>
            </a:r>
          </a:p>
          <a:p>
            <a:pPr lvl="1"/>
            <a:r>
              <a:rPr lang="en-US" dirty="0" smtClean="0"/>
              <a:t>Matthew 23:25–28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3391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Professing Godliness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Adorn your heart. </a:t>
            </a:r>
          </a:p>
          <a:p>
            <a:pPr lvl="1"/>
            <a:r>
              <a:rPr lang="en-US" dirty="0" smtClean="0"/>
              <a:t>Matthew 15:10–20</a:t>
            </a:r>
          </a:p>
          <a:p>
            <a:pPr lvl="1"/>
            <a:r>
              <a:rPr lang="en-US" dirty="0" smtClean="0"/>
              <a:t>1 Peter 3:4</a:t>
            </a:r>
          </a:p>
          <a:p>
            <a:pPr lvl="1"/>
            <a:r>
              <a:rPr lang="en-US" dirty="0" smtClean="0"/>
              <a:t>Colossians 3:1–4</a:t>
            </a:r>
          </a:p>
          <a:p>
            <a:r>
              <a:rPr lang="en-US" dirty="0" smtClean="0"/>
              <a:t>Have respectable conduct. </a:t>
            </a:r>
          </a:p>
          <a:p>
            <a:pPr lvl="1"/>
            <a:r>
              <a:rPr lang="en-US" dirty="0" smtClean="0"/>
              <a:t>1 Peter 3:2</a:t>
            </a:r>
          </a:p>
          <a:p>
            <a:pPr lvl="1"/>
            <a:r>
              <a:rPr lang="en-US" dirty="0" smtClean="0"/>
              <a:t>1 Peter 1:14–16</a:t>
            </a:r>
          </a:p>
          <a:p>
            <a:pPr lvl="1"/>
            <a:r>
              <a:rPr lang="en-US" dirty="0" smtClean="0"/>
              <a:t>1 Peter 2:4–5</a:t>
            </a:r>
          </a:p>
          <a:p>
            <a:pPr lvl="1"/>
            <a:r>
              <a:rPr lang="en-US" dirty="0" smtClean="0"/>
              <a:t>Galatians 5:19–24</a:t>
            </a:r>
          </a:p>
        </p:txBody>
      </p:sp>
    </p:spTree>
    <p:extLst>
      <p:ext uri="{BB962C8B-B14F-4D97-AF65-F5344CB8AC3E}">
        <p14:creationId xmlns:p14="http://schemas.microsoft.com/office/powerpoint/2010/main" val="3074469801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Professing Godliness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a quiet life. </a:t>
            </a:r>
          </a:p>
          <a:p>
            <a:pPr lvl="1"/>
            <a:r>
              <a:rPr lang="en-US" dirty="0" smtClean="0"/>
              <a:t>1 Peter 3:4</a:t>
            </a:r>
          </a:p>
          <a:p>
            <a:pPr lvl="1"/>
            <a:r>
              <a:rPr lang="en-US" dirty="0" smtClean="0"/>
              <a:t>1 Timothy 2:1–2</a:t>
            </a:r>
          </a:p>
          <a:p>
            <a:r>
              <a:rPr lang="en-US" dirty="0" smtClean="0"/>
              <a:t>Submit to Christ. </a:t>
            </a:r>
          </a:p>
          <a:p>
            <a:pPr lvl="1"/>
            <a:r>
              <a:rPr lang="en-US" dirty="0" smtClean="0"/>
              <a:t>1 Peter 3:5–6</a:t>
            </a:r>
          </a:p>
          <a:p>
            <a:pPr lvl="1"/>
            <a:r>
              <a:rPr lang="en-US" dirty="0" smtClean="0"/>
              <a:t>Galatians 2:20</a:t>
            </a:r>
          </a:p>
        </p:txBody>
      </p:sp>
    </p:spTree>
    <p:extLst>
      <p:ext uri="{BB962C8B-B14F-4D97-AF65-F5344CB8AC3E}">
        <p14:creationId xmlns:p14="http://schemas.microsoft.com/office/powerpoint/2010/main" val="376827172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137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1 Peter 3:3–4</vt:lpstr>
      <vt:lpstr>PowerPoint Presentation</vt:lpstr>
      <vt:lpstr>PowerPoint Presentation</vt:lpstr>
      <vt:lpstr>PowerPoint Presentation</vt:lpstr>
      <vt:lpstr>What is godliness?</vt:lpstr>
      <vt:lpstr>Professing Godliness</vt:lpstr>
      <vt:lpstr>Professing Godliness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20</cp:revision>
  <dcterms:created xsi:type="dcterms:W3CDTF">2015-01-25T12:53:35Z</dcterms:created>
  <dcterms:modified xsi:type="dcterms:W3CDTF">2015-05-24T14:07:11Z</dcterms:modified>
</cp:coreProperties>
</file>