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75" r:id="rId9"/>
    <p:sldId id="28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308" autoAdjust="0"/>
  </p:normalViewPr>
  <p:slideViewPr>
    <p:cSldViewPr snapToGrid="0" snapToObjects="1"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1 Timothy 2:8–10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25311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baseline="30000" dirty="0" smtClean="0">
                <a:latin typeface="Cambria"/>
                <a:cs typeface="Cambria"/>
              </a:rPr>
              <a:t>8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r>
              <a:rPr lang="en-US" sz="3200" b="1" dirty="0">
                <a:latin typeface="Cambria"/>
                <a:cs typeface="Cambria"/>
              </a:rPr>
              <a:t>I desire then that in every place the men should pray, lifting holy hands without anger or quarreling; </a:t>
            </a:r>
            <a:r>
              <a:rPr lang="en-US" sz="3200" b="1" baseline="30000" dirty="0">
                <a:latin typeface="Cambria"/>
                <a:cs typeface="Cambria"/>
              </a:rPr>
              <a:t>9</a:t>
            </a:r>
            <a:r>
              <a:rPr lang="en-US" sz="3200" b="1" dirty="0">
                <a:latin typeface="Cambria"/>
                <a:cs typeface="Cambria"/>
              </a:rPr>
              <a:t> likewise also that women should adorn themselves in respectable apparel, with modesty and self-control, not with braided hair and gold or pearls or costly attire, </a:t>
            </a:r>
            <a:r>
              <a:rPr lang="en-US" sz="3200" b="1" baseline="30000" dirty="0">
                <a:latin typeface="Cambria"/>
                <a:cs typeface="Cambria"/>
              </a:rPr>
              <a:t>10</a:t>
            </a:r>
            <a:r>
              <a:rPr lang="en-US" sz="3200" b="1" dirty="0">
                <a:latin typeface="Cambria"/>
                <a:cs typeface="Cambria"/>
              </a:rPr>
              <a:t> but with what is proper for women who </a:t>
            </a:r>
            <a:r>
              <a:rPr lang="en-US" sz="3200" b="1" dirty="0" smtClean="0">
                <a:latin typeface="Cambria"/>
                <a:cs typeface="Cambria"/>
              </a:rPr>
              <a:t/>
            </a:r>
            <a:br>
              <a:rPr lang="en-US" sz="3200" b="1" dirty="0" smtClean="0">
                <a:latin typeface="Cambria"/>
                <a:cs typeface="Cambria"/>
              </a:rPr>
            </a:br>
            <a:r>
              <a:rPr lang="en-US" sz="3200" b="1" dirty="0" smtClean="0">
                <a:latin typeface="Cambria"/>
                <a:cs typeface="Cambria"/>
              </a:rPr>
              <a:t>profess godliness</a:t>
            </a:r>
            <a:br>
              <a:rPr lang="en-US" sz="3200" b="1" dirty="0" smtClean="0">
                <a:latin typeface="Cambria"/>
                <a:cs typeface="Cambria"/>
              </a:rPr>
            </a:br>
            <a:r>
              <a:rPr lang="en-US" sz="3200" b="1" dirty="0" smtClean="0">
                <a:latin typeface="Cambria"/>
                <a:cs typeface="Cambria"/>
              </a:rPr>
              <a:t>—</a:t>
            </a:r>
            <a:r>
              <a:rPr lang="en-US" sz="3200" b="1" dirty="0">
                <a:latin typeface="Cambria"/>
                <a:cs typeface="Cambria"/>
              </a:rPr>
              <a:t>with good works. </a:t>
            </a:r>
          </a:p>
          <a:p>
            <a:pPr algn="r"/>
            <a:r>
              <a:rPr lang="en-US" sz="3200" b="1" dirty="0" smtClean="0">
                <a:latin typeface="Cambria"/>
                <a:cs typeface="Cambria"/>
              </a:rPr>
              <a:t> </a:t>
            </a:r>
            <a:endParaRPr lang="en-US" sz="32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desty 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88" y="0"/>
            <a:ext cx="5435551" cy="69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3587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rcRect l="6047" r="6047"/>
          <a:stretch>
            <a:fillRect/>
          </a:stretch>
        </p:blipFill>
        <p:spPr>
          <a:xfrm>
            <a:off x="4883712" y="1654516"/>
            <a:ext cx="3566160" cy="4056062"/>
          </a:xfrm>
          <a:prstGeom prst="rect">
            <a:avLst/>
          </a:prstGeom>
        </p:spPr>
      </p:pic>
      <p:pic>
        <p:nvPicPr>
          <p:cNvPr id="3" name="Content Placeholder 9"/>
          <p:cNvPicPr>
            <a:picLocks noChangeAspect="1"/>
          </p:cNvPicPr>
          <p:nvPr/>
        </p:nvPicPr>
        <p:blipFill>
          <a:blip r:embed="rId3"/>
          <a:srcRect l="6047" r="6047"/>
          <a:stretch>
            <a:fillRect/>
          </a:stretch>
        </p:blipFill>
        <p:spPr>
          <a:xfrm>
            <a:off x="1049124" y="1654516"/>
            <a:ext cx="3566160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71516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/>
          <a:srcRect t="7135" b="7135"/>
          <a:stretch>
            <a:fillRect/>
          </a:stretch>
        </p:blipFill>
        <p:spPr>
          <a:xfrm>
            <a:off x="914400" y="1452958"/>
            <a:ext cx="3566160" cy="4056062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rcRect l="20650" r="20650"/>
          <a:stretch>
            <a:fillRect/>
          </a:stretch>
        </p:blipFill>
        <p:spPr>
          <a:xfrm>
            <a:off x="4648200" y="1452958"/>
            <a:ext cx="3566160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74246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t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Modesty</a:t>
            </a:r>
          </a:p>
          <a:p>
            <a:pPr lvl="1"/>
            <a:r>
              <a:rPr lang="en-US" dirty="0" smtClean="0"/>
              <a:t>Proverbs 5:15–20</a:t>
            </a:r>
          </a:p>
          <a:p>
            <a:r>
              <a:rPr lang="en-US" dirty="0" smtClean="0"/>
              <a:t>Economic Modesty</a:t>
            </a:r>
          </a:p>
          <a:p>
            <a:pPr lvl="1"/>
            <a:r>
              <a:rPr lang="en-US" dirty="0" smtClean="0"/>
              <a:t>1 Timothy 2:8–10</a:t>
            </a:r>
          </a:p>
          <a:p>
            <a:pPr lvl="1"/>
            <a:r>
              <a:rPr lang="en-US" dirty="0" smtClean="0"/>
              <a:t>James 2:1–6, 15–16</a:t>
            </a:r>
          </a:p>
          <a:p>
            <a:r>
              <a:rPr lang="en-US" dirty="0" smtClean="0"/>
              <a:t>Circumstantial Modesty</a:t>
            </a:r>
          </a:p>
          <a:p>
            <a:pPr lvl="1"/>
            <a:r>
              <a:rPr lang="en-US" dirty="0" smtClean="0"/>
              <a:t>1 Timothy 2:8–10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3391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Modesty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Modesty is not anti-pretty.</a:t>
            </a:r>
          </a:p>
          <a:p>
            <a:r>
              <a:rPr lang="en-US" dirty="0" smtClean="0"/>
              <a:t>Modesty is about who you worship.</a:t>
            </a:r>
          </a:p>
          <a:p>
            <a:r>
              <a:rPr lang="en-US" dirty="0" smtClean="0"/>
              <a:t>Modesty is about attitude—</a:t>
            </a:r>
            <a:br>
              <a:rPr lang="en-US" dirty="0" smtClean="0"/>
            </a:br>
            <a:r>
              <a:rPr lang="en-US" dirty="0" smtClean="0"/>
              <a:t>not just clothing.</a:t>
            </a:r>
          </a:p>
          <a:p>
            <a:r>
              <a:rPr lang="en-US" dirty="0" smtClean="0"/>
              <a:t>Modesty shows a sensitivity to sin.</a:t>
            </a:r>
          </a:p>
          <a:p>
            <a:r>
              <a:rPr lang="en-US" dirty="0" smtClean="0"/>
              <a:t>Modesty is about true </a:t>
            </a:r>
            <a:br>
              <a:rPr lang="en-US" dirty="0" smtClean="0"/>
            </a:br>
            <a:r>
              <a:rPr lang="en-US" dirty="0" smtClean="0"/>
              <a:t>freedom, not repression.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66986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101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1 Timothy 2:8–10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Modesty…</vt:lpstr>
      <vt:lpstr>Understanding Modesty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19</cp:revision>
  <dcterms:created xsi:type="dcterms:W3CDTF">2015-01-25T12:53:35Z</dcterms:created>
  <dcterms:modified xsi:type="dcterms:W3CDTF">2015-05-24T14:06:42Z</dcterms:modified>
</cp:coreProperties>
</file>