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356" autoAdjust="0"/>
  </p:normalViewPr>
  <p:slideViewPr>
    <p:cSldViewPr snapToGrid="0" snapToObjects="1">
      <p:cViewPr varScale="1">
        <p:scale>
          <a:sx n="84" d="100"/>
          <a:sy n="84" d="100"/>
        </p:scale>
        <p:origin x="9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d Give Us Christian Homes_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083-3F53-B243-8D9E-C1ADEED8CDD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8031-0296-F34B-A358-29278ACF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ve_YourNeighbors_std_c_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630"/>
          </a:xfrm>
        </p:spPr>
        <p:txBody>
          <a:bodyPr/>
          <a:lstStyle/>
          <a:p>
            <a:r>
              <a:rPr lang="en-US" dirty="0" smtClean="0"/>
              <a:t>Romans 5:6–8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21328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dirty="0" smtClean="0"/>
              <a:t> </a:t>
            </a:r>
            <a:r>
              <a:rPr lang="en-US" sz="3200" b="1" dirty="0"/>
              <a:t>For while we were still weak, at the right time Christ died for the ungodly. </a:t>
            </a:r>
            <a:r>
              <a:rPr lang="en-US" sz="3200" b="1" baseline="30000" dirty="0"/>
              <a:t>7</a:t>
            </a:r>
            <a:r>
              <a:rPr lang="en-US" sz="3200" b="1" dirty="0"/>
              <a:t> For one will scarcely die for a righteous person—though perhaps for a good person one would dare even to die— </a:t>
            </a:r>
            <a:r>
              <a:rPr lang="en-US" sz="3200" b="1" baseline="30000" dirty="0"/>
              <a:t>8</a:t>
            </a:r>
            <a:r>
              <a:rPr lang="en-US" sz="3200" b="1" dirty="0"/>
              <a:t> but God shows his love for us in that while we were still sinners, Christ died for us. </a:t>
            </a:r>
          </a:p>
        </p:txBody>
      </p:sp>
    </p:spTree>
    <p:extLst>
      <p:ext uri="{BB962C8B-B14F-4D97-AF65-F5344CB8AC3E}">
        <p14:creationId xmlns:p14="http://schemas.microsoft.com/office/powerpoint/2010/main" val="36305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6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entered the world through Adam (Romans 5:12). </a:t>
            </a:r>
          </a:p>
          <a:p>
            <a:r>
              <a:rPr lang="en-US" dirty="0" smtClean="0"/>
              <a:t>Unlike Adam, Jesus stepped up </a:t>
            </a:r>
            <a:br>
              <a:rPr lang="en-US" dirty="0" smtClean="0"/>
            </a:br>
            <a:r>
              <a:rPr lang="en-US" dirty="0" smtClean="0"/>
              <a:t>(Ephesians 5:22–33).</a:t>
            </a:r>
          </a:p>
          <a:p>
            <a:pPr lvl="1"/>
            <a:r>
              <a:rPr lang="en-US" dirty="0" smtClean="0"/>
              <a:t>Genesis 3:15</a:t>
            </a:r>
          </a:p>
        </p:txBody>
      </p:sp>
    </p:spTree>
    <p:extLst>
      <p:ext uri="{BB962C8B-B14F-4D97-AF65-F5344CB8AC3E}">
        <p14:creationId xmlns:p14="http://schemas.microsoft.com/office/powerpoint/2010/main" val="39519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like Jesus.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up and listen to God. </a:t>
            </a:r>
          </a:p>
          <a:p>
            <a:pPr lvl="1"/>
            <a:r>
              <a:rPr lang="en-US" dirty="0" smtClean="0"/>
              <a:t>Genesis 3:17</a:t>
            </a:r>
          </a:p>
          <a:p>
            <a:r>
              <a:rPr lang="en-US" dirty="0" smtClean="0"/>
              <a:t>Step up and teach. </a:t>
            </a:r>
          </a:p>
          <a:p>
            <a:pPr lvl="1"/>
            <a:r>
              <a:rPr lang="en-US" dirty="0" smtClean="0"/>
              <a:t>Ephesians 5:26</a:t>
            </a:r>
          </a:p>
          <a:p>
            <a:pPr lvl="1"/>
            <a:r>
              <a:rPr lang="en-US" dirty="0" smtClean="0"/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260398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like Jesus.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up and protect. </a:t>
            </a:r>
          </a:p>
          <a:p>
            <a:pPr lvl="1"/>
            <a:r>
              <a:rPr lang="en-US" dirty="0"/>
              <a:t>Ephesians 5:29</a:t>
            </a:r>
          </a:p>
          <a:p>
            <a:r>
              <a:rPr lang="en-US" dirty="0" smtClean="0"/>
              <a:t>Step and sacrifice. </a:t>
            </a:r>
          </a:p>
          <a:p>
            <a:pPr lvl="1"/>
            <a:r>
              <a:rPr lang="en-US" dirty="0" smtClean="0"/>
              <a:t>Philippians 2:5–8</a:t>
            </a:r>
          </a:p>
        </p:txBody>
      </p:sp>
    </p:spTree>
    <p:extLst>
      <p:ext uri="{BB962C8B-B14F-4D97-AF65-F5344CB8AC3E}">
        <p14:creationId xmlns:p14="http://schemas.microsoft.com/office/powerpoint/2010/main" val="253275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like Jesus.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up and take responsibility.</a:t>
            </a:r>
          </a:p>
          <a:p>
            <a:pPr lvl="1"/>
            <a:r>
              <a:rPr lang="en-US" dirty="0" smtClean="0"/>
              <a:t>Joshua 24:15</a:t>
            </a:r>
          </a:p>
          <a:p>
            <a:r>
              <a:rPr lang="en-US" dirty="0" smtClean="0"/>
              <a:t>Step up first. </a:t>
            </a:r>
          </a:p>
          <a:p>
            <a:pPr lvl="1"/>
            <a:r>
              <a:rPr lang="en-US" dirty="0" smtClean="0"/>
              <a:t>1 John 4:19</a:t>
            </a:r>
          </a:p>
          <a:p>
            <a:pPr lvl="1"/>
            <a:r>
              <a:rPr lang="en-US" dirty="0" smtClean="0"/>
              <a:t>Romans 5:6–8</a:t>
            </a:r>
          </a:p>
          <a:p>
            <a:pPr lvl="1"/>
            <a:r>
              <a:rPr lang="en-US" dirty="0" smtClean="0"/>
              <a:t>Philippians 2:3–4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Romans 5:6–8</vt:lpstr>
      <vt:lpstr>PowerPoint Presentation</vt:lpstr>
      <vt:lpstr>PowerPoint Presentation</vt:lpstr>
      <vt:lpstr>Jesus’ Victory</vt:lpstr>
      <vt:lpstr>Be like Jesus.</vt:lpstr>
      <vt:lpstr>Be like Jesus.</vt:lpstr>
      <vt:lpstr>Be like Jesus.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132:1–5</dc:title>
  <dc:creator>TERRY  FRANCIS</dc:creator>
  <cp:lastModifiedBy>BoothR</cp:lastModifiedBy>
  <cp:revision>6</cp:revision>
  <dcterms:created xsi:type="dcterms:W3CDTF">2015-05-10T12:27:05Z</dcterms:created>
  <dcterms:modified xsi:type="dcterms:W3CDTF">2015-05-17T14:03:03Z</dcterms:modified>
</cp:coreProperties>
</file>