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82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 smtClean="0"/>
              <a:t>Romans 5:12–14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12</a:t>
            </a:r>
            <a:r>
              <a:rPr lang="en-US" sz="3200" b="1" dirty="0" smtClean="0"/>
              <a:t> </a:t>
            </a:r>
            <a:r>
              <a:rPr lang="en-US" sz="3200" b="1" dirty="0"/>
              <a:t>Therefore, just as sin came into the world through one man, and death through sin, and so death spread to all men because all sinned— </a:t>
            </a:r>
            <a:r>
              <a:rPr lang="en-US" sz="3200" b="1" baseline="30000" dirty="0"/>
              <a:t>13</a:t>
            </a:r>
            <a:r>
              <a:rPr lang="en-US" sz="3200" b="1" dirty="0"/>
              <a:t> for sin indeed was in the world before the law was given, but sin is not counted where there is no law. </a:t>
            </a:r>
            <a:r>
              <a:rPr lang="en-US" sz="3200" b="1" baseline="30000" dirty="0"/>
              <a:t>14</a:t>
            </a:r>
            <a:r>
              <a:rPr lang="en-US" sz="3200" b="1" dirty="0"/>
              <a:t> Yet death reigned from Adam to Moses, even over those whose sinning was not like the transgression of Adam, who was a type of the one who was to come.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marriage.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Man’s job was to work and keep the Garden (Genesis 2:15). </a:t>
            </a:r>
          </a:p>
          <a:p>
            <a:r>
              <a:rPr lang="en-US" dirty="0" smtClean="0"/>
              <a:t>Man was also to fill the earth </a:t>
            </a:r>
            <a:br>
              <a:rPr lang="en-US" dirty="0" smtClean="0"/>
            </a:br>
            <a:r>
              <a:rPr lang="en-US" dirty="0" smtClean="0"/>
              <a:t>(Genesis 1:26–28).</a:t>
            </a:r>
          </a:p>
          <a:p>
            <a:r>
              <a:rPr lang="en-US" dirty="0" smtClean="0"/>
              <a:t>Eve was given to Adam as a helper. </a:t>
            </a:r>
          </a:p>
          <a:p>
            <a:r>
              <a:rPr lang="en-US" dirty="0" smtClean="0"/>
              <a:t>Ephesians 5:22–33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7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one 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5:12–14</a:t>
            </a:r>
          </a:p>
          <a:p>
            <a:r>
              <a:rPr lang="en-US" dirty="0" smtClean="0"/>
              <a:t>Who did God approach after man sinned?</a:t>
            </a:r>
          </a:p>
          <a:p>
            <a:pPr lvl="1"/>
            <a:r>
              <a:rPr lang="en-US" dirty="0" smtClean="0"/>
              <a:t>Genesis 3:22–24</a:t>
            </a:r>
          </a:p>
          <a:p>
            <a:r>
              <a:rPr lang="en-US" dirty="0" smtClean="0"/>
              <a:t>Because Adam was created first, he was the head of the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one 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establishes roles within the family unit. </a:t>
            </a:r>
          </a:p>
          <a:p>
            <a:pPr lvl="1"/>
            <a:r>
              <a:rPr lang="en-US" dirty="0" smtClean="0"/>
              <a:t>Ephesians 5:28–31</a:t>
            </a:r>
          </a:p>
          <a:p>
            <a:r>
              <a:rPr lang="en-US" dirty="0" smtClean="0"/>
              <a:t>Genesis 2:15–17</a:t>
            </a:r>
          </a:p>
          <a:p>
            <a:r>
              <a:rPr lang="en-US" dirty="0" smtClean="0"/>
              <a:t>Ezekiel 28:12–19</a:t>
            </a:r>
          </a:p>
          <a:p>
            <a:r>
              <a:rPr lang="en-US" dirty="0" smtClean="0"/>
              <a:t>Hosea 4:4–9; 6;7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5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an Adam.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3:1–7</a:t>
            </a:r>
          </a:p>
          <a:p>
            <a:r>
              <a:rPr lang="en-US" dirty="0" smtClean="0"/>
              <a:t>Adam failed because he wouldn’t take responsibility for his family. </a:t>
            </a:r>
          </a:p>
          <a:p>
            <a:r>
              <a:rPr lang="en-US" dirty="0" smtClean="0"/>
              <a:t>Adam failed because he wouldn’t step up and lead.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Romans 5:12–14</vt:lpstr>
      <vt:lpstr>PowerPoint Presentation</vt:lpstr>
      <vt:lpstr>PowerPoint Presentation</vt:lpstr>
      <vt:lpstr>The meaning of marriage. </vt:lpstr>
      <vt:lpstr>Through one man…</vt:lpstr>
      <vt:lpstr>Through one man…</vt:lpstr>
      <vt:lpstr>Don’t be an Adam.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132:1–5</dc:title>
  <dc:creator>TERRY  FRANCIS</dc:creator>
  <cp:lastModifiedBy>BoothR</cp:lastModifiedBy>
  <cp:revision>7</cp:revision>
  <dcterms:created xsi:type="dcterms:W3CDTF">2015-05-10T12:27:05Z</dcterms:created>
  <dcterms:modified xsi:type="dcterms:W3CDTF">2015-05-17T14:02:27Z</dcterms:modified>
</cp:coreProperties>
</file>