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F65-52F3-CE41-8CB2-2C83385F0DB5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FAD-3FEC-7248-9548-D469CA5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/>
      </p:transition>
    </mc:Choice>
    <mc:Fallback xmlns="">
      <p:transition xmlns:p14="http://schemas.microsoft.com/office/powerpoint/2010/main" spd="med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F65-52F3-CE41-8CB2-2C83385F0DB5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FAD-3FEC-7248-9548-D469CA5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9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/>
      </p:transition>
    </mc:Choice>
    <mc:Fallback xmlns="">
      <p:transition xmlns:p14="http://schemas.microsoft.com/office/powerpoint/2010/main" spd="med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F65-52F3-CE41-8CB2-2C83385F0DB5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FAD-3FEC-7248-9548-D469CA5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2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/>
      </p:transition>
    </mc:Choice>
    <mc:Fallback xmlns="">
      <p:transition xmlns:p14="http://schemas.microsoft.com/office/powerpoint/2010/main" spd="med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F65-52F3-CE41-8CB2-2C83385F0DB5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FAD-3FEC-7248-9548-D469CA5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4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/>
      </p:transition>
    </mc:Choice>
    <mc:Fallback xmlns="">
      <p:transition xmlns:p14="http://schemas.microsoft.com/office/powerpoint/2010/main" spd="med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F65-52F3-CE41-8CB2-2C83385F0DB5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FAD-3FEC-7248-9548-D469CA5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7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/>
      </p:transition>
    </mc:Choice>
    <mc:Fallback xmlns="">
      <p:transition xmlns:p14="http://schemas.microsoft.com/office/powerpoint/2010/main" spd="med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F65-52F3-CE41-8CB2-2C83385F0DB5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FAD-3FEC-7248-9548-D469CA5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3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/>
      </p:transition>
    </mc:Choice>
    <mc:Fallback xmlns="">
      <p:transition xmlns:p14="http://schemas.microsoft.com/office/powerpoint/2010/main" spd="med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F65-52F3-CE41-8CB2-2C83385F0DB5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FAD-3FEC-7248-9548-D469CA5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7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/>
      </p:transition>
    </mc:Choice>
    <mc:Fallback xmlns="">
      <p:transition xmlns:p14="http://schemas.microsoft.com/office/powerpoint/2010/main" spd="med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F65-52F3-CE41-8CB2-2C83385F0DB5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FAD-3FEC-7248-9548-D469CA5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7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/>
      </p:transition>
    </mc:Choice>
    <mc:Fallback xmlns="">
      <p:transition xmlns:p14="http://schemas.microsoft.com/office/powerpoint/2010/main" spd="med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F65-52F3-CE41-8CB2-2C83385F0DB5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FAD-3FEC-7248-9548-D469CA5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6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/>
      </p:transition>
    </mc:Choice>
    <mc:Fallback xmlns="">
      <p:transition xmlns:p14="http://schemas.microsoft.com/office/powerpoint/2010/main" spd="med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F65-52F3-CE41-8CB2-2C83385F0DB5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FAD-3FEC-7248-9548-D469CA5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4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/>
      </p:transition>
    </mc:Choice>
    <mc:Fallback xmlns="">
      <p:transition xmlns:p14="http://schemas.microsoft.com/office/powerpoint/2010/main" spd="med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2F65-52F3-CE41-8CB2-2C83385F0DB5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AFAD-3FEC-7248-9548-D469CA5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9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/>
      </p:transition>
    </mc:Choice>
    <mc:Fallback xmlns="">
      <p:transition xmlns:p14="http://schemas.microsoft.com/office/powerpoint/2010/main" spd="med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n you carry your weight_std_c_nt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86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9874"/>
            <a:ext cx="8229600" cy="4856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52F65-52F3-CE41-8CB2-2C83385F0DB5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BAFAD-3FEC-7248-9548-D469CA5C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wipe/>
      </p:transition>
    </mc:Choice>
    <mc:Fallback xmlns="">
      <p:transition xmlns:p14="http://schemas.microsoft.com/office/powerpoint/2010/main" spd="med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1:21–23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38380"/>
            <a:ext cx="8229600" cy="4878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baseline="30000" dirty="0" smtClean="0"/>
              <a:t>21</a:t>
            </a:r>
            <a:r>
              <a:rPr lang="en-US" sz="3200" b="1" dirty="0" smtClean="0"/>
              <a:t> </a:t>
            </a:r>
            <a:r>
              <a:rPr lang="en-US" sz="3200" b="1" dirty="0"/>
              <a:t>For although they knew God, they did not honor him as God or give thanks to him, but they became futile in their thinking, and their foolish hearts were darkened. </a:t>
            </a:r>
            <a:r>
              <a:rPr lang="en-US" sz="3200" b="1" baseline="30000" dirty="0"/>
              <a:t>22</a:t>
            </a:r>
            <a:r>
              <a:rPr lang="en-US" sz="3200" b="1" dirty="0"/>
              <a:t> Claiming to be wise, they became fools, </a:t>
            </a:r>
            <a:r>
              <a:rPr lang="en-US" sz="3200" b="1" baseline="30000" dirty="0"/>
              <a:t>23</a:t>
            </a:r>
            <a:r>
              <a:rPr lang="en-US" sz="3200" b="1" dirty="0"/>
              <a:t> and exchanged the glory of the immortal God for images resembling mortal man and birds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and </a:t>
            </a:r>
            <a:r>
              <a:rPr lang="en-US" sz="3200" b="1" dirty="0"/>
              <a:t>animals and creeping things. </a:t>
            </a:r>
          </a:p>
        </p:txBody>
      </p:sp>
    </p:spTree>
    <p:extLst>
      <p:ext uri="{BB962C8B-B14F-4D97-AF65-F5344CB8AC3E}">
        <p14:creationId xmlns:p14="http://schemas.microsoft.com/office/powerpoint/2010/main" val="277806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/>
      </p:transition>
    </mc:Choice>
    <mc:Fallback xmlns="">
      <p:transition xmlns:p14="http://schemas.microsoft.com/office/powerpoint/2010/main" spd="med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70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/>
      </p:transition>
    </mc:Choice>
    <mc:Fallback xmlns="">
      <p:transition xmlns:p14="http://schemas.microsoft.com/office/powerpoint/2010/main" spd="med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umanis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84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/>
      </p:transition>
    </mc:Choice>
    <mc:Fallback xmlns="">
      <p:transition xmlns:p14="http://schemas.microsoft.com/office/powerpoint/2010/main" spd="med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Humanism?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“Humanist </a:t>
            </a:r>
            <a:r>
              <a:rPr lang="en-US" dirty="0"/>
              <a:t>beliefs stress the potential value of goodness of human beings, emphasize common human needs, and seek solely rational ways of solving human problems</a:t>
            </a:r>
            <a:r>
              <a:rPr lang="en-US" dirty="0" smtClean="0"/>
              <a:t>.” </a:t>
            </a:r>
          </a:p>
          <a:p>
            <a:r>
              <a:rPr lang="en-US" dirty="0" smtClean="0"/>
              <a:t>Romans 1:18–23; 24–32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5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/>
      </p:transition>
    </mc:Choice>
    <mc:Fallback xmlns="">
      <p:transition xmlns:p14="http://schemas.microsoft.com/office/powerpoint/2010/main" spd="med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 Humanism?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lean on our own understanding.</a:t>
            </a:r>
          </a:p>
          <a:p>
            <a:pPr lvl="1"/>
            <a:r>
              <a:rPr lang="en-US" dirty="0" smtClean="0"/>
              <a:t>Proverbs 16:9, 25</a:t>
            </a:r>
          </a:p>
          <a:p>
            <a:pPr lvl="1"/>
            <a:r>
              <a:rPr lang="en-US" dirty="0" smtClean="0"/>
              <a:t>Jeremiah 10:23; Isaiah 55:8–9</a:t>
            </a:r>
          </a:p>
          <a:p>
            <a:pPr lvl="1"/>
            <a:r>
              <a:rPr lang="en-US" dirty="0" smtClean="0"/>
              <a:t>Proverbs 3:5</a:t>
            </a:r>
          </a:p>
          <a:p>
            <a:r>
              <a:rPr lang="en-US" dirty="0" smtClean="0"/>
              <a:t>When we depend on our own strength.</a:t>
            </a:r>
          </a:p>
          <a:p>
            <a:pPr lvl="1"/>
            <a:r>
              <a:rPr lang="en-US" dirty="0" smtClean="0"/>
              <a:t>1 Corinthians 10:13</a:t>
            </a:r>
          </a:p>
          <a:p>
            <a:pPr lvl="1"/>
            <a:r>
              <a:rPr lang="en-US" dirty="0" smtClean="0"/>
              <a:t>Galatians 6:2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4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/>
      </p:transition>
    </mc:Choice>
    <mc:Fallback xmlns="">
      <p:transition xmlns:p14="http://schemas.microsoft.com/office/powerpoint/2010/main" spd="med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overcome?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Deny self. </a:t>
            </a:r>
          </a:p>
          <a:p>
            <a:r>
              <a:rPr lang="en-US" sz="4000" dirty="0" smtClean="0"/>
              <a:t>Trust God.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2183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/>
      </p:transition>
    </mc:Choice>
    <mc:Fallback xmlns="">
      <p:transition xmlns:p14="http://schemas.microsoft.com/office/powerpoint/2010/main" spd="med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143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/>
      </p:transition>
    </mc:Choice>
    <mc:Fallback xmlns="">
      <p:transition xmlns:p14="http://schemas.microsoft.com/office/powerpoint/2010/main" spd="med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145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Romans 1:21–23</vt:lpstr>
      <vt:lpstr>PowerPoint Presentation</vt:lpstr>
      <vt:lpstr>PowerPoint Presentation</vt:lpstr>
      <vt:lpstr>What is Humanism? </vt:lpstr>
      <vt:lpstr>Christian Humanism? </vt:lpstr>
      <vt:lpstr>How do we overcome?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BoothR</cp:lastModifiedBy>
  <cp:revision>2</cp:revision>
  <dcterms:created xsi:type="dcterms:W3CDTF">2015-05-03T11:58:48Z</dcterms:created>
  <dcterms:modified xsi:type="dcterms:W3CDTF">2015-05-03T14:10:48Z</dcterms:modified>
</cp:coreProperties>
</file>