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6" r:id="rId4"/>
    <p:sldId id="262" r:id="rId5"/>
    <p:sldId id="263" r:id="rId6"/>
    <p:sldId id="264" r:id="rId7"/>
    <p:sldId id="261" r:id="rId8"/>
    <p:sldId id="265" r:id="rId9"/>
    <p:sldId id="266" r:id="rId10"/>
    <p:sldId id="259" r:id="rId11"/>
    <p:sldId id="260" r:id="rId12"/>
    <p:sldId id="267" r:id="rId13"/>
    <p:sldId id="268" r:id="rId14"/>
    <p:sldId id="269" r:id="rId15"/>
    <p:sldId id="270"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3" d="100"/>
          <a:sy n="103" d="100"/>
        </p:scale>
        <p:origin x="29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49C6435-EEA5-9948-9B47-1C2D6750699B}" type="datetimeFigureOut">
              <a:rPr lang="en-US" smtClean="0"/>
              <a:t>5/3/2015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8F53B-F85A-FA41-9718-978065BF1BE5}" type="slidenum">
              <a:rPr lang="en-US" smtClean="0"/>
              <a:t>‹#›</a:t>
            </a:fld>
            <a:endParaRPr lang="en-US"/>
          </a:p>
        </p:txBody>
      </p:sp>
      <p:pic>
        <p:nvPicPr>
          <p:cNvPr id="8" name="Picture 7" descr="Fix-Eyes-on-Jesus-Optometrist"/>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591546" cy="6858000"/>
          </a:xfrm>
          <a:prstGeom prst="rect">
            <a:avLst/>
          </a:prstGeom>
        </p:spPr>
      </p:pic>
    </p:spTree>
    <p:extLst>
      <p:ext uri="{BB962C8B-B14F-4D97-AF65-F5344CB8AC3E}">
        <p14:creationId xmlns:p14="http://schemas.microsoft.com/office/powerpoint/2010/main" val="3396295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9C6435-EEA5-9948-9B47-1C2D6750699B}" type="datetimeFigureOut">
              <a:rPr lang="en-US" smtClean="0"/>
              <a:t>5/3/2015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8F53B-F85A-FA41-9718-978065BF1BE5}" type="slidenum">
              <a:rPr lang="en-US" smtClean="0"/>
              <a:t>‹#›</a:t>
            </a:fld>
            <a:endParaRPr lang="en-US"/>
          </a:p>
        </p:txBody>
      </p:sp>
    </p:spTree>
    <p:extLst>
      <p:ext uri="{BB962C8B-B14F-4D97-AF65-F5344CB8AC3E}">
        <p14:creationId xmlns:p14="http://schemas.microsoft.com/office/powerpoint/2010/main" val="39065920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49C6435-EEA5-9948-9B47-1C2D6750699B}" type="datetimeFigureOut">
              <a:rPr lang="en-US" smtClean="0"/>
              <a:t>5/3/2015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8F53B-F85A-FA41-9718-978065BF1BE5}" type="slidenum">
              <a:rPr lang="en-US" smtClean="0"/>
              <a:t>‹#›</a:t>
            </a:fld>
            <a:endParaRPr lang="en-US"/>
          </a:p>
        </p:txBody>
      </p:sp>
    </p:spTree>
    <p:extLst>
      <p:ext uri="{BB962C8B-B14F-4D97-AF65-F5344CB8AC3E}">
        <p14:creationId xmlns:p14="http://schemas.microsoft.com/office/powerpoint/2010/main" val="1631755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Fix-Eyes-on-Jesus-Optometrist-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460" y="0"/>
            <a:ext cx="9230553" cy="5471539"/>
          </a:xfrm>
          <a:prstGeom prst="rect">
            <a:avLst/>
          </a:prstGeom>
        </p:spPr>
      </p:pic>
      <p:sp>
        <p:nvSpPr>
          <p:cNvPr id="8" name="Rectangle 7"/>
          <p:cNvSpPr/>
          <p:nvPr userDrawn="1"/>
        </p:nvSpPr>
        <p:spPr>
          <a:xfrm>
            <a:off x="-324279" y="5471539"/>
            <a:ext cx="9468279" cy="1386461"/>
          </a:xfrm>
          <a:prstGeom prst="rect">
            <a:avLst/>
          </a:prstGeom>
          <a:solidFill>
            <a:schemeClr val="tx1"/>
          </a:solidFill>
          <a:ln w="381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chemeClr val="tx1"/>
                </a:solidFill>
              </a:ln>
              <a:effectLst/>
            </a:endParaRPr>
          </a:p>
        </p:txBody>
      </p:sp>
      <p:sp>
        <p:nvSpPr>
          <p:cNvPr id="2" name="Title 1"/>
          <p:cNvSpPr>
            <a:spLocks noGrp="1"/>
          </p:cNvSpPr>
          <p:nvPr>
            <p:ph type="title"/>
          </p:nvPr>
        </p:nvSpPr>
        <p:spPr>
          <a:xfrm>
            <a:off x="457200" y="274639"/>
            <a:ext cx="7049911" cy="1143000"/>
          </a:xfrm>
        </p:spPr>
        <p:txBody>
          <a:bodyPr/>
          <a:lstStyle>
            <a:lvl1pPr>
              <a:defRPr b="1">
                <a:solidFill>
                  <a:srgbClr val="000000"/>
                </a:solidFill>
                <a:effectLst>
                  <a:glow rad="101600">
                    <a:schemeClr val="bg1">
                      <a:alpha val="75000"/>
                    </a:schemeClr>
                  </a:glo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49C6435-EEA5-9948-9B47-1C2D6750699B}" type="datetimeFigureOut">
              <a:rPr lang="en-US" smtClean="0"/>
              <a:t>5/3/2015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8F53B-F85A-FA41-9718-978065BF1BE5}" type="slidenum">
              <a:rPr lang="en-US" smtClean="0"/>
              <a:t>‹#›</a:t>
            </a:fld>
            <a:endParaRPr lang="en-US"/>
          </a:p>
        </p:txBody>
      </p:sp>
    </p:spTree>
    <p:extLst>
      <p:ext uri="{BB962C8B-B14F-4D97-AF65-F5344CB8AC3E}">
        <p14:creationId xmlns:p14="http://schemas.microsoft.com/office/powerpoint/2010/main" val="3822354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49C6435-EEA5-9948-9B47-1C2D6750699B}" type="datetimeFigureOut">
              <a:rPr lang="en-US" smtClean="0"/>
              <a:t>5/3/2015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38F53B-F85A-FA41-9718-978065BF1BE5}" type="slidenum">
              <a:rPr lang="en-US" smtClean="0"/>
              <a:t>‹#›</a:t>
            </a:fld>
            <a:endParaRPr lang="en-US"/>
          </a:p>
        </p:txBody>
      </p:sp>
    </p:spTree>
    <p:extLst>
      <p:ext uri="{BB962C8B-B14F-4D97-AF65-F5344CB8AC3E}">
        <p14:creationId xmlns:p14="http://schemas.microsoft.com/office/powerpoint/2010/main" val="651418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49C6435-EEA5-9948-9B47-1C2D6750699B}" type="datetimeFigureOut">
              <a:rPr lang="en-US" smtClean="0"/>
              <a:t>5/3/2015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8F53B-F85A-FA41-9718-978065BF1BE5}" type="slidenum">
              <a:rPr lang="en-US" smtClean="0"/>
              <a:t>‹#›</a:t>
            </a:fld>
            <a:endParaRPr lang="en-US"/>
          </a:p>
        </p:txBody>
      </p:sp>
    </p:spTree>
    <p:extLst>
      <p:ext uri="{BB962C8B-B14F-4D97-AF65-F5344CB8AC3E}">
        <p14:creationId xmlns:p14="http://schemas.microsoft.com/office/powerpoint/2010/main" val="1122514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49C6435-EEA5-9948-9B47-1C2D6750699B}" type="datetimeFigureOut">
              <a:rPr lang="en-US" smtClean="0"/>
              <a:t>5/3/2015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38F53B-F85A-FA41-9718-978065BF1BE5}" type="slidenum">
              <a:rPr lang="en-US" smtClean="0"/>
              <a:t>‹#›</a:t>
            </a:fld>
            <a:endParaRPr lang="en-US"/>
          </a:p>
        </p:txBody>
      </p:sp>
    </p:spTree>
    <p:extLst>
      <p:ext uri="{BB962C8B-B14F-4D97-AF65-F5344CB8AC3E}">
        <p14:creationId xmlns:p14="http://schemas.microsoft.com/office/powerpoint/2010/main" val="3647701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49C6435-EEA5-9948-9B47-1C2D6750699B}" type="datetimeFigureOut">
              <a:rPr lang="en-US" smtClean="0"/>
              <a:t>5/3/2015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38F53B-F85A-FA41-9718-978065BF1BE5}" type="slidenum">
              <a:rPr lang="en-US" smtClean="0"/>
              <a:t>‹#›</a:t>
            </a:fld>
            <a:endParaRPr lang="en-US"/>
          </a:p>
        </p:txBody>
      </p:sp>
    </p:spTree>
    <p:extLst>
      <p:ext uri="{BB962C8B-B14F-4D97-AF65-F5344CB8AC3E}">
        <p14:creationId xmlns:p14="http://schemas.microsoft.com/office/powerpoint/2010/main" val="3322899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9C6435-EEA5-9948-9B47-1C2D6750699B}" type="datetimeFigureOut">
              <a:rPr lang="en-US" smtClean="0"/>
              <a:t>5/3/2015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38F53B-F85A-FA41-9718-978065BF1BE5}" type="slidenum">
              <a:rPr lang="en-US" smtClean="0"/>
              <a:t>‹#›</a:t>
            </a:fld>
            <a:endParaRPr lang="en-US"/>
          </a:p>
        </p:txBody>
      </p:sp>
    </p:spTree>
    <p:extLst>
      <p:ext uri="{BB962C8B-B14F-4D97-AF65-F5344CB8AC3E}">
        <p14:creationId xmlns:p14="http://schemas.microsoft.com/office/powerpoint/2010/main" val="2144601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9C6435-EEA5-9948-9B47-1C2D6750699B}" type="datetimeFigureOut">
              <a:rPr lang="en-US" smtClean="0"/>
              <a:t>5/3/2015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8F53B-F85A-FA41-9718-978065BF1BE5}" type="slidenum">
              <a:rPr lang="en-US" smtClean="0"/>
              <a:t>‹#›</a:t>
            </a:fld>
            <a:endParaRPr lang="en-US"/>
          </a:p>
        </p:txBody>
      </p:sp>
    </p:spTree>
    <p:extLst>
      <p:ext uri="{BB962C8B-B14F-4D97-AF65-F5344CB8AC3E}">
        <p14:creationId xmlns:p14="http://schemas.microsoft.com/office/powerpoint/2010/main" val="25133313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49C6435-EEA5-9948-9B47-1C2D6750699B}" type="datetimeFigureOut">
              <a:rPr lang="en-US" smtClean="0"/>
              <a:t>5/3/2015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38F53B-F85A-FA41-9718-978065BF1BE5}" type="slidenum">
              <a:rPr lang="en-US" smtClean="0"/>
              <a:t>‹#›</a:t>
            </a:fld>
            <a:endParaRPr lang="en-US"/>
          </a:p>
        </p:txBody>
      </p:sp>
    </p:spTree>
    <p:extLst>
      <p:ext uri="{BB962C8B-B14F-4D97-AF65-F5344CB8AC3E}">
        <p14:creationId xmlns:p14="http://schemas.microsoft.com/office/powerpoint/2010/main" val="3568985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9C6435-EEA5-9948-9B47-1C2D6750699B}" type="datetimeFigureOut">
              <a:rPr lang="en-US" smtClean="0"/>
              <a:t>5/3/2015</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38F53B-F85A-FA41-9718-978065BF1BE5}" type="slidenum">
              <a:rPr lang="en-US" smtClean="0"/>
              <a:t>‹#›</a:t>
            </a:fld>
            <a:endParaRPr lang="en-US"/>
          </a:p>
        </p:txBody>
      </p:sp>
    </p:spTree>
    <p:extLst>
      <p:ext uri="{BB962C8B-B14F-4D97-AF65-F5344CB8AC3E}">
        <p14:creationId xmlns:p14="http://schemas.microsoft.com/office/powerpoint/2010/main" val="262950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Hebrews 12.1-2</a:t>
            </a:r>
            <a:endParaRPr lang="en-US" dirty="0">
              <a:solidFill>
                <a:schemeClr val="tx1"/>
              </a:solidFill>
            </a:endParaRPr>
          </a:p>
        </p:txBody>
      </p:sp>
      <p:sp>
        <p:nvSpPr>
          <p:cNvPr id="3" name="Content Placeholder 2"/>
          <p:cNvSpPr>
            <a:spLocks noGrp="1"/>
          </p:cNvSpPr>
          <p:nvPr>
            <p:ph idx="1"/>
          </p:nvPr>
        </p:nvSpPr>
        <p:spPr/>
        <p:txBody>
          <a:bodyPr>
            <a:normAutofit/>
          </a:bodyPr>
          <a:lstStyle/>
          <a:p>
            <a:pPr marL="0" indent="0">
              <a:buNone/>
            </a:pPr>
            <a:r>
              <a:rPr lang="en-US" dirty="0" smtClean="0"/>
              <a:t>Therefore, since we are surrounded by so           great a cloud of witnesses, let us also lay            aside every weight, and sin which clings so closely, and let us run with endurance the race that is set before us, looking to Jesus, the founder and </a:t>
            </a:r>
            <a:r>
              <a:rPr lang="en-US" dirty="0" err="1" smtClean="0"/>
              <a:t>perfecter</a:t>
            </a:r>
            <a:r>
              <a:rPr lang="en-US" dirty="0" smtClean="0"/>
              <a:t> of our faith, who for the joy that was set before him endured the cross, despising the shame, and is seated at the right hand of the throne of God.</a:t>
            </a:r>
            <a:endParaRPr lang="en-US" dirty="0"/>
          </a:p>
        </p:txBody>
      </p:sp>
    </p:spTree>
    <p:extLst>
      <p:ext uri="{BB962C8B-B14F-4D97-AF65-F5344CB8AC3E}">
        <p14:creationId xmlns:p14="http://schemas.microsoft.com/office/powerpoint/2010/main" val="9824119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Revelation 1.12-18</a:t>
            </a:r>
            <a:endParaRPr lang="en-US" dirty="0"/>
          </a:p>
        </p:txBody>
      </p:sp>
      <p:sp>
        <p:nvSpPr>
          <p:cNvPr id="3" name="Content Placeholder 2"/>
          <p:cNvSpPr>
            <a:spLocks noGrp="1"/>
          </p:cNvSpPr>
          <p:nvPr>
            <p:ph idx="1"/>
          </p:nvPr>
        </p:nvSpPr>
        <p:spPr>
          <a:xfrm>
            <a:off x="457200" y="1269866"/>
            <a:ext cx="8229600" cy="5411363"/>
          </a:xfrm>
        </p:spPr>
        <p:txBody>
          <a:bodyPr>
            <a:normAutofit fontScale="77500" lnSpcReduction="20000"/>
          </a:bodyPr>
          <a:lstStyle/>
          <a:p>
            <a:pPr marL="0" indent="0">
              <a:buNone/>
            </a:pPr>
            <a:r>
              <a:rPr lang="en-US" dirty="0" smtClean="0"/>
              <a:t>Then I turned to see the voice that was speaking to me, and on turning I saw seven golden lampstands, and in the midst of the lampstands one like a son of man, clothed with a long robe and with a golden sash around his chest. The hairs of his head were white, like white wool, like snow. His eyes were like a flame of fire, his feet were like burnished bronze, refined in a furnace, and his voice was like the roar of many waters. In his right hand he held seven stars, from his mouth came a sharp two-edged sword, and his face was like the sun shining in full strength.</a:t>
            </a:r>
          </a:p>
          <a:p>
            <a:pPr marL="0" indent="0">
              <a:buNone/>
            </a:pPr>
            <a:endParaRPr lang="en-US" dirty="0" smtClean="0"/>
          </a:p>
          <a:p>
            <a:pPr marL="0" indent="0">
              <a:buNone/>
            </a:pPr>
            <a:r>
              <a:rPr lang="en-US" dirty="0" smtClean="0"/>
              <a:t>When I saw him, I fell at his feet as though dead. But he laid his right hand on me, saying, "Fear not, I am the first and the last, and the living one. I died, and behold I am alive forevermore, and I have the keys of Death and Hades. </a:t>
            </a:r>
            <a:endParaRPr lang="en-US" dirty="0"/>
          </a:p>
        </p:txBody>
      </p:sp>
    </p:spTree>
    <p:extLst>
      <p:ext uri="{BB962C8B-B14F-4D97-AF65-F5344CB8AC3E}">
        <p14:creationId xmlns:p14="http://schemas.microsoft.com/office/powerpoint/2010/main" val="858626474"/>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John’s Reaction</a:t>
            </a:r>
            <a:endParaRPr lang="en-US" dirty="0"/>
          </a:p>
        </p:txBody>
      </p:sp>
      <p:sp>
        <p:nvSpPr>
          <p:cNvPr id="3" name="Content Placeholder 2"/>
          <p:cNvSpPr>
            <a:spLocks noGrp="1"/>
          </p:cNvSpPr>
          <p:nvPr>
            <p:ph idx="1"/>
          </p:nvPr>
        </p:nvSpPr>
        <p:spPr/>
        <p:txBody>
          <a:bodyPr/>
          <a:lstStyle/>
          <a:p>
            <a:r>
              <a:rPr lang="en-US" dirty="0" smtClean="0"/>
              <a:t>John was the beloved disciple, he took        care of Jesus’ mother, and was traditionally the last living apostle.</a:t>
            </a:r>
          </a:p>
          <a:p>
            <a:pPr lvl="1"/>
            <a:r>
              <a:rPr lang="en-US" dirty="0" smtClean="0"/>
              <a:t>This is the same John that leaned on Christ’ chest at the last supper</a:t>
            </a:r>
          </a:p>
          <a:p>
            <a:r>
              <a:rPr lang="en-US" dirty="0" smtClean="0"/>
              <a:t>In this instance, he fell at Jesus’ feet</a:t>
            </a:r>
            <a:endParaRPr lang="en-US" dirty="0"/>
          </a:p>
        </p:txBody>
      </p:sp>
    </p:spTree>
    <p:extLst>
      <p:ext uri="{BB962C8B-B14F-4D97-AF65-F5344CB8AC3E}">
        <p14:creationId xmlns:p14="http://schemas.microsoft.com/office/powerpoint/2010/main" val="5895940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Jesus’ Location</a:t>
            </a:r>
            <a:endParaRPr lang="en-US" dirty="0"/>
          </a:p>
        </p:txBody>
      </p:sp>
      <p:sp>
        <p:nvSpPr>
          <p:cNvPr id="3" name="Content Placeholder 2"/>
          <p:cNvSpPr>
            <a:spLocks noGrp="1"/>
          </p:cNvSpPr>
          <p:nvPr>
            <p:ph idx="1"/>
          </p:nvPr>
        </p:nvSpPr>
        <p:spPr/>
        <p:txBody>
          <a:bodyPr>
            <a:normAutofit/>
          </a:bodyPr>
          <a:lstStyle/>
          <a:p>
            <a:r>
              <a:rPr lang="en-US" dirty="0" smtClean="0"/>
              <a:t>In the middle of the lampstands (1.20)</a:t>
            </a:r>
          </a:p>
          <a:p>
            <a:r>
              <a:rPr lang="en-US" dirty="0" smtClean="0"/>
              <a:t>We tend to think of Jesus in heaven</a:t>
            </a:r>
          </a:p>
          <a:p>
            <a:r>
              <a:rPr lang="en-US" dirty="0" smtClean="0"/>
              <a:t>The Bible depicts Jesus “walking among” His churches (2.1)</a:t>
            </a:r>
          </a:p>
          <a:p>
            <a:pPr lvl="1"/>
            <a:r>
              <a:rPr lang="en-US" dirty="0" smtClean="0"/>
              <a:t>Matthew 18.20</a:t>
            </a:r>
          </a:p>
          <a:p>
            <a:pPr lvl="1"/>
            <a:r>
              <a:rPr lang="en-US" dirty="0" smtClean="0"/>
              <a:t>Matthew 28.20</a:t>
            </a:r>
          </a:p>
          <a:p>
            <a:pPr lvl="1"/>
            <a:r>
              <a:rPr lang="en-US" dirty="0" smtClean="0"/>
              <a:t>Acts 17.27</a:t>
            </a:r>
            <a:endParaRPr lang="en-US" dirty="0"/>
          </a:p>
        </p:txBody>
      </p:sp>
    </p:spTree>
    <p:extLst>
      <p:ext uri="{BB962C8B-B14F-4D97-AF65-F5344CB8AC3E}">
        <p14:creationId xmlns:p14="http://schemas.microsoft.com/office/powerpoint/2010/main" val="133074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2" end="2"/>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3">
                                            <p:txEl>
                                              <p:pRg st="3" end="3"/>
                                            </p:txEl>
                                          </p:spTgt>
                                        </p:tgtEl>
                                      </p:cBhvr>
                                    </p:animEffect>
                                  </p:childTnLst>
                                </p:cTn>
                              </p:par>
                              <p:par>
                                <p:cTn id="27" presetID="55"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0"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1" dur="1000"/>
                                        <p:tgtEl>
                                          <p:spTgt spid="3">
                                            <p:txEl>
                                              <p:pRg st="4" end="4"/>
                                            </p:txEl>
                                          </p:spTgt>
                                        </p:tgtEl>
                                      </p:cBhvr>
                                    </p:animEffect>
                                  </p:childTnLst>
                                </p:cTn>
                              </p:par>
                              <p:par>
                                <p:cTn id="32" presetID="55"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p:cTn id="34"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5"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6"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Jesus’ Appearance</a:t>
            </a:r>
            <a:endParaRPr lang="en-US" dirty="0"/>
          </a:p>
        </p:txBody>
      </p:sp>
      <p:sp>
        <p:nvSpPr>
          <p:cNvPr id="3" name="Content Placeholder 2"/>
          <p:cNvSpPr>
            <a:spLocks noGrp="1"/>
          </p:cNvSpPr>
          <p:nvPr>
            <p:ph idx="1"/>
          </p:nvPr>
        </p:nvSpPr>
        <p:spPr>
          <a:xfrm>
            <a:off x="457200" y="1417639"/>
            <a:ext cx="8229600" cy="5300963"/>
          </a:xfrm>
        </p:spPr>
        <p:txBody>
          <a:bodyPr>
            <a:normAutofit/>
          </a:bodyPr>
          <a:lstStyle/>
          <a:p>
            <a:r>
              <a:rPr lang="en-US" dirty="0" smtClean="0"/>
              <a:t>“One like a son of man” </a:t>
            </a:r>
          </a:p>
          <a:p>
            <a:r>
              <a:rPr lang="en-US" dirty="0" smtClean="0"/>
              <a:t>“Clothed in a robe… to the feet… golden sash”</a:t>
            </a:r>
          </a:p>
          <a:p>
            <a:r>
              <a:rPr lang="en-US" dirty="0" smtClean="0"/>
              <a:t>“Hair was white, like white wool, like snow”</a:t>
            </a:r>
          </a:p>
          <a:p>
            <a:r>
              <a:rPr lang="en-US" dirty="0" smtClean="0"/>
              <a:t>“Eyes were like a flame of fire”</a:t>
            </a:r>
          </a:p>
          <a:p>
            <a:r>
              <a:rPr lang="en-US" dirty="0" smtClean="0"/>
              <a:t>“Feet were like glowing bronze” </a:t>
            </a:r>
          </a:p>
          <a:p>
            <a:r>
              <a:rPr lang="en-US" dirty="0" smtClean="0"/>
              <a:t>“Voice like the sound of many waters” </a:t>
            </a:r>
          </a:p>
          <a:p>
            <a:r>
              <a:rPr lang="en-US" dirty="0" smtClean="0"/>
              <a:t>“Held seven stars in His right hand” </a:t>
            </a:r>
          </a:p>
          <a:p>
            <a:r>
              <a:rPr lang="en-US" dirty="0" smtClean="0"/>
              <a:t>“Two-edged sword out of His mouth” </a:t>
            </a:r>
          </a:p>
          <a:p>
            <a:r>
              <a:rPr lang="en-US" dirty="0" smtClean="0"/>
              <a:t>“Face shining like the sun”</a:t>
            </a:r>
          </a:p>
          <a:p>
            <a:endParaRPr lang="en-US" dirty="0"/>
          </a:p>
        </p:txBody>
      </p:sp>
    </p:spTree>
    <p:extLst>
      <p:ext uri="{BB962C8B-B14F-4D97-AF65-F5344CB8AC3E}">
        <p14:creationId xmlns:p14="http://schemas.microsoft.com/office/powerpoint/2010/main" val="9602797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50"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57"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58" dur="1000"/>
                                        <p:tgtEl>
                                          <p:spTgt spid="3">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p:cTn id="63" dur="1000" fill="hold"/>
                                        <p:tgtEl>
                                          <p:spTgt spid="3">
                                            <p:txEl>
                                              <p:pRg st="8" end="8"/>
                                            </p:txEl>
                                          </p:spTgt>
                                        </p:tgtEl>
                                        <p:attrNameLst>
                                          <p:attrName>ppt_w</p:attrName>
                                        </p:attrNameLst>
                                      </p:cBhvr>
                                      <p:tavLst>
                                        <p:tav tm="0">
                                          <p:val>
                                            <p:strVal val="#ppt_w*0.70"/>
                                          </p:val>
                                        </p:tav>
                                        <p:tav tm="100000">
                                          <p:val>
                                            <p:strVal val="#ppt_w"/>
                                          </p:val>
                                        </p:tav>
                                      </p:tavLst>
                                    </p:anim>
                                    <p:anim calcmode="lin" valueType="num">
                                      <p:cBhvr>
                                        <p:cTn id="64" dur="1000" fill="hold"/>
                                        <p:tgtEl>
                                          <p:spTgt spid="3">
                                            <p:txEl>
                                              <p:pRg st="8" end="8"/>
                                            </p:txEl>
                                          </p:spTgt>
                                        </p:tgtEl>
                                        <p:attrNameLst>
                                          <p:attrName>ppt_h</p:attrName>
                                        </p:attrNameLst>
                                      </p:cBhvr>
                                      <p:tavLst>
                                        <p:tav tm="0">
                                          <p:val>
                                            <p:strVal val="#ppt_h"/>
                                          </p:val>
                                        </p:tav>
                                        <p:tav tm="100000">
                                          <p:val>
                                            <p:strVal val="#ppt_h"/>
                                          </p:val>
                                        </p:tav>
                                      </p:tavLst>
                                    </p:anim>
                                    <p:animEffect transition="in" filter="fade">
                                      <p:cBhvr>
                                        <p:cTn id="65"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Fix Your Eyes on Jesus</a:t>
            </a:r>
            <a:endParaRPr lang="en-US" dirty="0"/>
          </a:p>
        </p:txBody>
      </p:sp>
      <p:sp>
        <p:nvSpPr>
          <p:cNvPr id="3" name="Content Placeholder 2"/>
          <p:cNvSpPr>
            <a:spLocks noGrp="1"/>
          </p:cNvSpPr>
          <p:nvPr>
            <p:ph idx="1"/>
          </p:nvPr>
        </p:nvSpPr>
        <p:spPr/>
        <p:txBody>
          <a:bodyPr/>
          <a:lstStyle/>
          <a:p>
            <a:r>
              <a:rPr lang="en-US" dirty="0" smtClean="0"/>
              <a:t>He is described like His Father</a:t>
            </a:r>
          </a:p>
          <a:p>
            <a:r>
              <a:rPr lang="en-US" dirty="0" smtClean="0"/>
              <a:t>He is described as being active with mankind</a:t>
            </a:r>
          </a:p>
          <a:p>
            <a:r>
              <a:rPr lang="en-US" dirty="0" smtClean="0"/>
              <a:t>He is described as a mighty, powerful, holy King</a:t>
            </a:r>
            <a:endParaRPr lang="en-US" dirty="0"/>
          </a:p>
        </p:txBody>
      </p:sp>
    </p:spTree>
    <p:extLst>
      <p:ext uri="{BB962C8B-B14F-4D97-AF65-F5344CB8AC3E}">
        <p14:creationId xmlns:p14="http://schemas.microsoft.com/office/powerpoint/2010/main" val="41688374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chor="ctr" anchorCtr="0">
            <a:normAutofit/>
          </a:bodyPr>
          <a:lstStyle/>
          <a:p>
            <a:pPr marL="0" indent="0" algn="ctr">
              <a:buNone/>
            </a:pPr>
            <a:r>
              <a:rPr lang="en-US" sz="7200" dirty="0" smtClean="0"/>
              <a:t>Fall at His feet today! </a:t>
            </a:r>
            <a:endParaRPr lang="en-US" sz="7200" dirty="0"/>
          </a:p>
        </p:txBody>
      </p:sp>
    </p:spTree>
    <p:extLst>
      <p:ext uri="{BB962C8B-B14F-4D97-AF65-F5344CB8AC3E}">
        <p14:creationId xmlns:p14="http://schemas.microsoft.com/office/powerpoint/2010/main" val="20298799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8735438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047234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Renaissance Jesus</a:t>
            </a:r>
            <a:endParaRPr lang="en-US" dirty="0"/>
          </a:p>
        </p:txBody>
      </p:sp>
      <p:pic>
        <p:nvPicPr>
          <p:cNvPr id="4" name="Content Placeholder 3"/>
          <p:cNvPicPr>
            <a:picLocks noGrp="1" noChangeAspect="1"/>
          </p:cNvPicPr>
          <p:nvPr>
            <p:ph idx="1"/>
          </p:nvPr>
        </p:nvPicPr>
        <p:blipFill>
          <a:blip r:embed="rId2"/>
          <a:srcRect t="12120" b="12120"/>
          <a:stretch>
            <a:fillRect/>
          </a:stretch>
        </p:blipFill>
        <p:spPr>
          <a:xfrm>
            <a:off x="933437" y="2131509"/>
            <a:ext cx="7263518" cy="399465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623500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Modern Jesus</a:t>
            </a:r>
            <a:endParaRPr lang="en-US" dirty="0"/>
          </a:p>
        </p:txBody>
      </p:sp>
      <p:pic>
        <p:nvPicPr>
          <p:cNvPr id="5" name="Picture 4"/>
          <p:cNvPicPr>
            <a:picLocks noChangeAspect="1"/>
          </p:cNvPicPr>
          <p:nvPr/>
        </p:nvPicPr>
        <p:blipFill>
          <a:blip r:embed="rId2"/>
          <a:stretch>
            <a:fillRect/>
          </a:stretch>
        </p:blipFill>
        <p:spPr>
          <a:xfrm>
            <a:off x="355601" y="2441643"/>
            <a:ext cx="3443968" cy="24785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3"/>
          <a:stretch>
            <a:fillRect/>
          </a:stretch>
        </p:blipFill>
        <p:spPr>
          <a:xfrm>
            <a:off x="4048991" y="1315534"/>
            <a:ext cx="3143961" cy="22643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p:cNvPicPr>
            <a:picLocks noChangeAspect="1"/>
          </p:cNvPicPr>
          <p:nvPr/>
        </p:nvPicPr>
        <p:blipFill>
          <a:blip r:embed="rId4"/>
          <a:stretch>
            <a:fillRect/>
          </a:stretch>
        </p:blipFill>
        <p:spPr>
          <a:xfrm>
            <a:off x="5589876" y="3795171"/>
            <a:ext cx="3061842" cy="26869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241039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Racial Jesus</a:t>
            </a:r>
            <a:endParaRPr lang="en-US" dirty="0"/>
          </a:p>
        </p:txBody>
      </p:sp>
      <p:pic>
        <p:nvPicPr>
          <p:cNvPr id="4" name="Picture 3"/>
          <p:cNvPicPr>
            <a:picLocks noChangeAspect="1"/>
          </p:cNvPicPr>
          <p:nvPr/>
        </p:nvPicPr>
        <p:blipFill>
          <a:blip r:embed="rId2"/>
          <a:stretch>
            <a:fillRect/>
          </a:stretch>
        </p:blipFill>
        <p:spPr>
          <a:xfrm>
            <a:off x="735971" y="1838003"/>
            <a:ext cx="3098800" cy="2912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a:blip r:embed="rId3"/>
          <a:stretch>
            <a:fillRect/>
          </a:stretch>
        </p:blipFill>
        <p:spPr>
          <a:xfrm>
            <a:off x="3459167" y="3294221"/>
            <a:ext cx="2299184" cy="32571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p:cNvPicPr>
            <a:picLocks noChangeAspect="1"/>
          </p:cNvPicPr>
          <p:nvPr/>
        </p:nvPicPr>
        <p:blipFill>
          <a:blip r:embed="rId4"/>
          <a:stretch>
            <a:fillRect/>
          </a:stretch>
        </p:blipFill>
        <p:spPr>
          <a:xfrm>
            <a:off x="5614038" y="1676400"/>
            <a:ext cx="1748760" cy="29124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89238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Isaiah 53.1-3</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dirty="0" smtClean="0"/>
              <a:t>Who has believed what he has heard from us? And to whom has the arm of the LORD been revealed? For he grew up before him like a young plant, and like a root out of dry ground; he had no form or majesty that we should look at him, and no beauty that we should desire him. He was despised and rejected by men; a man of sorrows, and acquainted with grief; and as one from whom men hide their faces he was despised, and we esteemed him not.</a:t>
            </a:r>
            <a:endParaRPr lang="en-US" dirty="0"/>
          </a:p>
        </p:txBody>
      </p:sp>
    </p:spTree>
    <p:extLst>
      <p:ext uri="{BB962C8B-B14F-4D97-AF65-F5344CB8AC3E}">
        <p14:creationId xmlns:p14="http://schemas.microsoft.com/office/powerpoint/2010/main" val="3382440332"/>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A Likely Jesus</a:t>
            </a:r>
            <a:endParaRPr lang="en-US" dirty="0"/>
          </a:p>
        </p:txBody>
      </p:sp>
      <p:sp>
        <p:nvSpPr>
          <p:cNvPr id="5" name="Content Placeholder 4"/>
          <p:cNvSpPr>
            <a:spLocks noGrp="1"/>
          </p:cNvSpPr>
          <p:nvPr>
            <p:ph idx="1"/>
          </p:nvPr>
        </p:nvSpPr>
        <p:spPr>
          <a:xfrm>
            <a:off x="3613719" y="1600201"/>
            <a:ext cx="5073081" cy="4525963"/>
          </a:xfrm>
        </p:spPr>
        <p:txBody>
          <a:bodyPr>
            <a:normAutofit lnSpcReduction="10000"/>
          </a:bodyPr>
          <a:lstStyle/>
          <a:p>
            <a:r>
              <a:rPr lang="en-US" dirty="0" smtClean="0"/>
              <a:t>Not one of the          gospels tells us anything about the physical appearance of Jesus</a:t>
            </a:r>
          </a:p>
          <a:p>
            <a:pPr lvl="1"/>
            <a:r>
              <a:rPr lang="en-US" dirty="0" smtClean="0"/>
              <a:t>Possibly Luke 19.3</a:t>
            </a:r>
          </a:p>
          <a:p>
            <a:r>
              <a:rPr lang="en-US" dirty="0" smtClean="0"/>
              <a:t>God is placing the importance on the inward man of Jesus (1 Sam 16.6-7)</a:t>
            </a:r>
            <a:endParaRPr lang="en-US" dirty="0"/>
          </a:p>
        </p:txBody>
      </p:sp>
      <p:pic>
        <p:nvPicPr>
          <p:cNvPr id="4" name="Picture 3"/>
          <p:cNvPicPr>
            <a:picLocks noChangeAspect="1"/>
          </p:cNvPicPr>
          <p:nvPr/>
        </p:nvPicPr>
        <p:blipFill>
          <a:blip r:embed="rId2"/>
          <a:stretch>
            <a:fillRect/>
          </a:stretch>
        </p:blipFill>
        <p:spPr>
          <a:xfrm>
            <a:off x="333670" y="1872387"/>
            <a:ext cx="3083877" cy="40440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332163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Revelation</a:t>
            </a:r>
            <a:endParaRPr lang="en-US" dirty="0"/>
          </a:p>
        </p:txBody>
      </p:sp>
      <p:sp>
        <p:nvSpPr>
          <p:cNvPr id="3" name="Content Placeholder 2"/>
          <p:cNvSpPr>
            <a:spLocks noGrp="1"/>
          </p:cNvSpPr>
          <p:nvPr>
            <p:ph idx="1"/>
          </p:nvPr>
        </p:nvSpPr>
        <p:spPr/>
        <p:txBody>
          <a:bodyPr>
            <a:normAutofit/>
          </a:bodyPr>
          <a:lstStyle/>
          <a:p>
            <a:r>
              <a:rPr lang="en-US" dirty="0" smtClean="0"/>
              <a:t>Yet in the book of Revelation, we have     Jesus’ appearance described</a:t>
            </a:r>
          </a:p>
          <a:p>
            <a:r>
              <a:rPr lang="en-US" dirty="0" smtClean="0"/>
              <a:t>The message was “communicated” or “signified” </a:t>
            </a:r>
          </a:p>
          <a:p>
            <a:pPr lvl="1"/>
            <a:r>
              <a:rPr lang="en-US" dirty="0" smtClean="0"/>
              <a:t>This book is John describing what images he was given to see</a:t>
            </a:r>
          </a:p>
          <a:p>
            <a:pPr lvl="1"/>
            <a:r>
              <a:rPr lang="en-US" dirty="0" smtClean="0"/>
              <a:t>Each of these pictures has a meaning</a:t>
            </a:r>
          </a:p>
        </p:txBody>
      </p:sp>
    </p:spTree>
    <p:extLst>
      <p:ext uri="{BB962C8B-B14F-4D97-AF65-F5344CB8AC3E}">
        <p14:creationId xmlns:p14="http://schemas.microsoft.com/office/powerpoint/2010/main" val="33173228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par>
                                <p:cTn id="17" presetID="55"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2" end="2"/>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230</TotalTime>
  <Words>676</Words>
  <Application>Microsoft Office PowerPoint</Application>
  <PresentationFormat>On-screen Show (4:3)</PresentationFormat>
  <Paragraphs>46</Paragraphs>
  <Slides>15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Hebrews 12.1-2</vt:lpstr>
      <vt:lpstr>PowerPoint Presentation</vt:lpstr>
      <vt:lpstr>PowerPoint Presentation</vt:lpstr>
      <vt:lpstr>Renaissance Jesus</vt:lpstr>
      <vt:lpstr>Modern Jesus</vt:lpstr>
      <vt:lpstr>Racial Jesus</vt:lpstr>
      <vt:lpstr>Isaiah 53.1-3</vt:lpstr>
      <vt:lpstr>A Likely Jesus</vt:lpstr>
      <vt:lpstr>In Revelation</vt:lpstr>
      <vt:lpstr>Revelation 1.12-18</vt:lpstr>
      <vt:lpstr>John’s Reaction</vt:lpstr>
      <vt:lpstr>Jesus’ Location</vt:lpstr>
      <vt:lpstr>Jesus’ Appearance</vt:lpstr>
      <vt:lpstr>Fix Your Eyes on Jesus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Hebrews 12.1-2</dc:title>
  <dc:creator>Joseph Shanks</dc:creator>
  <cp:lastModifiedBy>BoothR</cp:lastModifiedBy>
  <cp:revision>9</cp:revision>
  <dcterms:created xsi:type="dcterms:W3CDTF">2015-04-30T11:43:32Z</dcterms:created>
  <dcterms:modified xsi:type="dcterms:W3CDTF">2015-05-03T14:10:24Z</dcterms:modified>
</cp:coreProperties>
</file>