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341" autoAdjust="0"/>
  </p:normalViewPr>
  <p:slideViewPr>
    <p:cSldViewPr snapToGrid="0" snapToObjects="1"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Proverbs 5:15–18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15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Drink water from your own cistern, flowing water from your own well. </a:t>
            </a:r>
            <a:r>
              <a:rPr lang="en-US" sz="3200" b="1" baseline="30000" dirty="0">
                <a:latin typeface="Cambria"/>
                <a:cs typeface="Cambria"/>
              </a:rPr>
              <a:t>16</a:t>
            </a:r>
            <a:r>
              <a:rPr lang="en-US" sz="3200" b="1" dirty="0">
                <a:latin typeface="Cambria"/>
                <a:cs typeface="Cambria"/>
              </a:rPr>
              <a:t> Should your springs be scattered abroad, streams of water in the streets? </a:t>
            </a:r>
            <a:r>
              <a:rPr lang="en-US" sz="3200" b="1" baseline="30000" dirty="0">
                <a:latin typeface="Cambria"/>
                <a:cs typeface="Cambria"/>
              </a:rPr>
              <a:t>17</a:t>
            </a:r>
            <a:r>
              <a:rPr lang="en-US" sz="3200" b="1" dirty="0">
                <a:latin typeface="Cambria"/>
                <a:cs typeface="Cambria"/>
              </a:rPr>
              <a:t> Let them be for yourself alone, and not for strangers with you. </a:t>
            </a:r>
            <a:r>
              <a:rPr lang="en-US" sz="3200" b="1" baseline="30000" dirty="0">
                <a:latin typeface="Cambria"/>
                <a:cs typeface="Cambria"/>
              </a:rPr>
              <a:t>18</a:t>
            </a:r>
            <a:r>
              <a:rPr lang="en-US" sz="3200" b="1" dirty="0">
                <a:latin typeface="Cambria"/>
                <a:cs typeface="Cambria"/>
              </a:rPr>
              <a:t> Let your fountain be blessed, and rejoice in the wife of your youth, </a:t>
            </a: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 sexua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1174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#1: God is anti-sex.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1:26–28</a:t>
            </a:r>
          </a:p>
          <a:p>
            <a:r>
              <a:rPr lang="en-US" dirty="0" smtClean="0"/>
              <a:t>Genesis 2:24–25</a:t>
            </a:r>
          </a:p>
          <a:p>
            <a:r>
              <a:rPr lang="en-US" dirty="0" smtClean="0"/>
              <a:t>Proverbs 5:15–19</a:t>
            </a:r>
          </a:p>
          <a:p>
            <a:r>
              <a:rPr lang="en-US" dirty="0" smtClean="0"/>
              <a:t>Song of Solomon 4:6–5:1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44910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 #2: As long as you love one another, sex is okay with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20:14</a:t>
            </a:r>
          </a:p>
          <a:p>
            <a:r>
              <a:rPr lang="en-US" dirty="0" smtClean="0"/>
              <a:t>Acts 15:29</a:t>
            </a:r>
          </a:p>
          <a:p>
            <a:r>
              <a:rPr lang="en-US" dirty="0" smtClean="0"/>
              <a:t>1 Corinthians 16:18–20</a:t>
            </a:r>
          </a:p>
          <a:p>
            <a:r>
              <a:rPr lang="en-US" dirty="0" smtClean="0"/>
              <a:t>Ephesians 5:3</a:t>
            </a:r>
          </a:p>
          <a:p>
            <a:r>
              <a:rPr lang="en-US" dirty="0" smtClean="0"/>
              <a:t>1 Thessalonians 4:3–5</a:t>
            </a:r>
          </a:p>
          <a:p>
            <a:r>
              <a:rPr lang="en-US" dirty="0" smtClean="0"/>
              <a:t>Jeremiah 29:11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53667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 #3: You need to sow your wild oats before you enter a relationship.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6:16–20</a:t>
            </a:r>
          </a:p>
          <a:p>
            <a:r>
              <a:rPr lang="en-US" dirty="0" smtClean="0"/>
              <a:t>Ephesians 5:3–8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7988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 #4: It’s too late. I can’t </a:t>
            </a:r>
            <a:br>
              <a:rPr lang="en-US" dirty="0" smtClean="0"/>
            </a:br>
            <a:r>
              <a:rPr lang="en-US" dirty="0" smtClean="0"/>
              <a:t>overcome sexual sin.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honest. </a:t>
            </a:r>
          </a:p>
          <a:p>
            <a:pPr lvl="1"/>
            <a:r>
              <a:rPr lang="en-US" dirty="0" smtClean="0"/>
              <a:t>Psalm 145:18</a:t>
            </a:r>
          </a:p>
          <a:p>
            <a:r>
              <a:rPr lang="en-US" dirty="0" smtClean="0"/>
              <a:t>Repent and Confess.</a:t>
            </a:r>
          </a:p>
          <a:p>
            <a:pPr lvl="1"/>
            <a:r>
              <a:rPr lang="en-US" dirty="0" smtClean="0"/>
              <a:t>1 John 1:9</a:t>
            </a:r>
          </a:p>
          <a:p>
            <a:pPr lvl="1"/>
            <a:r>
              <a:rPr lang="en-US" dirty="0" smtClean="0"/>
              <a:t>James 5:16</a:t>
            </a:r>
          </a:p>
          <a:p>
            <a:r>
              <a:rPr lang="en-US" dirty="0" smtClean="0"/>
              <a:t>Forsake your sinful behavior.</a:t>
            </a:r>
          </a:p>
          <a:p>
            <a:pPr lvl="1"/>
            <a:r>
              <a:rPr lang="en-US" dirty="0" smtClean="0"/>
              <a:t>Proverbs 28:13</a:t>
            </a:r>
          </a:p>
          <a:p>
            <a:pPr lvl="1"/>
            <a:r>
              <a:rPr lang="en-US" dirty="0" smtClean="0"/>
              <a:t>Matthew 5:29–30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18692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168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Proverbs 5:15–18</vt:lpstr>
      <vt:lpstr>PowerPoint Presentation</vt:lpstr>
      <vt:lpstr>PowerPoint Presentation</vt:lpstr>
      <vt:lpstr>PowerPoint Presentation</vt:lpstr>
      <vt:lpstr>Myth #1: God is anti-sex.</vt:lpstr>
      <vt:lpstr>Myth #2: As long as you love one another, sex is okay with God.</vt:lpstr>
      <vt:lpstr>Myth #3: You need to sow your wild oats before you enter a relationship.</vt:lpstr>
      <vt:lpstr>Myth #4: It’s too late. I can’t  overcome sexual sin.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13</cp:revision>
  <dcterms:created xsi:type="dcterms:W3CDTF">2015-01-25T12:53:35Z</dcterms:created>
  <dcterms:modified xsi:type="dcterms:W3CDTF">2015-04-26T14:06:05Z</dcterms:modified>
</cp:coreProperties>
</file>