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6" r:id="rId4"/>
    <p:sldId id="258" r:id="rId5"/>
    <p:sldId id="271" r:id="rId6"/>
    <p:sldId id="272" r:id="rId7"/>
    <p:sldId id="273" r:id="rId8"/>
    <p:sldId id="274" r:id="rId9"/>
    <p:sldId id="275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 autoAdjust="0"/>
    <p:restoredTop sz="86492" autoAdjust="0"/>
  </p:normalViewPr>
  <p:slideViewPr>
    <p:cSldViewPr snapToGrid="0" snapToObjects="1">
      <p:cViewPr varScale="1">
        <p:scale>
          <a:sx n="84" d="100"/>
          <a:sy n="84" d="100"/>
        </p:scale>
        <p:origin x="9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70186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78041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2663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83422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51227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60400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14819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2611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49689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745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77945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AIGHT TALK_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E62C-5292-894D-8FB1-3ABF0BE0F156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r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r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r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r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r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613"/>
          </a:xfrm>
        </p:spPr>
        <p:txBody>
          <a:bodyPr/>
          <a:lstStyle/>
          <a:p>
            <a:r>
              <a:rPr lang="en-US" dirty="0" smtClean="0"/>
              <a:t>1 Corinthians 6:9–10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25311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baseline="30000" dirty="0" smtClean="0">
                <a:latin typeface="Cambria"/>
                <a:cs typeface="Cambria"/>
              </a:rPr>
              <a:t>9</a:t>
            </a:r>
            <a:r>
              <a:rPr lang="en-US" sz="3200" b="1" dirty="0" smtClean="0">
                <a:latin typeface="Cambria"/>
                <a:cs typeface="Cambria"/>
              </a:rPr>
              <a:t> </a:t>
            </a:r>
            <a:r>
              <a:rPr lang="en-US" sz="3200" b="1" dirty="0">
                <a:latin typeface="Cambria"/>
                <a:cs typeface="Cambria"/>
              </a:rPr>
              <a:t>Or do you not know that the unrighteous will not inherit the kingdom of God? Do not be deceived: neither the sexually immoral, nor idolaters, nor adulterers, nor men who practice homosexuality, </a:t>
            </a:r>
            <a:r>
              <a:rPr lang="en-US" sz="3200" b="1" baseline="30000" dirty="0">
                <a:latin typeface="Cambria"/>
                <a:cs typeface="Cambria"/>
              </a:rPr>
              <a:t>10</a:t>
            </a:r>
            <a:r>
              <a:rPr lang="en-US" sz="3200" b="1" dirty="0">
                <a:latin typeface="Cambria"/>
                <a:cs typeface="Cambria"/>
              </a:rPr>
              <a:t> nor thieves, nor the greedy, nor drunkards, nor revilers, nor swindlers will inherit the kingdom of God. </a:t>
            </a:r>
          </a:p>
        </p:txBody>
      </p:sp>
    </p:spTree>
    <p:extLst>
      <p:ext uri="{BB962C8B-B14F-4D97-AF65-F5344CB8AC3E}">
        <p14:creationId xmlns:p14="http://schemas.microsoft.com/office/powerpoint/2010/main" val="1497450507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187377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428672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AIGHT TALK_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98096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osexual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03600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Premise #1: 10% of the </a:t>
            </a:r>
            <a:br>
              <a:rPr lang="en-US" dirty="0" smtClean="0"/>
            </a:br>
            <a:r>
              <a:rPr lang="en-US" dirty="0" smtClean="0"/>
              <a:t>population are homosexual.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2010 Census: 2.5% homosexual.</a:t>
            </a:r>
          </a:p>
          <a:p>
            <a:r>
              <a:rPr lang="en-US" dirty="0" smtClean="0"/>
              <a:t>What does the Bible say?</a:t>
            </a:r>
          </a:p>
          <a:p>
            <a:pPr lvl="1"/>
            <a:r>
              <a:rPr lang="en-US" dirty="0" smtClean="0"/>
              <a:t>Matthew 7:13–14</a:t>
            </a:r>
          </a:p>
          <a:p>
            <a:pPr lvl="1"/>
            <a:r>
              <a:rPr lang="en-US" dirty="0" smtClean="0"/>
              <a:t>Romans 12:1–2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43742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Premise #2: Homosexuality is genetic.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common question “Why me?”</a:t>
            </a:r>
          </a:p>
          <a:p>
            <a:r>
              <a:rPr lang="en-US" dirty="0" smtClean="0"/>
              <a:t>Environmental and developmental factors have a great impact.</a:t>
            </a:r>
          </a:p>
          <a:p>
            <a:r>
              <a:rPr lang="en-US" dirty="0" smtClean="0"/>
              <a:t>What does the Bible say? </a:t>
            </a:r>
          </a:p>
          <a:p>
            <a:pPr lvl="1"/>
            <a:r>
              <a:rPr lang="en-US" dirty="0" smtClean="0"/>
              <a:t>Romans 1:24–27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654822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Premise #3: Homosexuality is a normal, healthy alternative lifestyle.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Facts: </a:t>
            </a:r>
          </a:p>
          <a:p>
            <a:pPr lvl="1"/>
            <a:r>
              <a:rPr lang="en-US" dirty="0" smtClean="0"/>
              <a:t>78% of homosexual males have STDs. </a:t>
            </a:r>
          </a:p>
          <a:p>
            <a:pPr lvl="1"/>
            <a:r>
              <a:rPr lang="en-US" dirty="0" smtClean="0"/>
              <a:t>Over 50% of  homosexual men carry HPV. </a:t>
            </a:r>
          </a:p>
          <a:p>
            <a:pPr lvl="1"/>
            <a:r>
              <a:rPr lang="en-US" dirty="0" smtClean="0"/>
              <a:t>Homosexuals are 1,000 more times likely to acquire HIV/AIDS.</a:t>
            </a:r>
          </a:p>
          <a:p>
            <a:r>
              <a:rPr lang="en-US" dirty="0" smtClean="0"/>
              <a:t>What does the bible say?</a:t>
            </a:r>
          </a:p>
          <a:p>
            <a:pPr lvl="1"/>
            <a:r>
              <a:rPr lang="en-US" dirty="0" smtClean="0"/>
              <a:t>Romans 1:24–27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88929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Premise #4: The Bible doesn’t condemn homosexuality that is loving and committed.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837"/>
            <a:ext cx="8229600" cy="4221326"/>
          </a:xfrm>
        </p:spPr>
        <p:txBody>
          <a:bodyPr/>
          <a:lstStyle/>
          <a:p>
            <a:r>
              <a:rPr lang="en-US" dirty="0" smtClean="0"/>
              <a:t>“The Bible is outdated… and we have evolved as a culture…”</a:t>
            </a:r>
          </a:p>
          <a:p>
            <a:r>
              <a:rPr lang="en-US" dirty="0" smtClean="0"/>
              <a:t>What does the Bible say?</a:t>
            </a:r>
          </a:p>
          <a:p>
            <a:pPr lvl="1"/>
            <a:r>
              <a:rPr lang="en-US" dirty="0" smtClean="0"/>
              <a:t>Genesis 1:26–27; 2:18–25</a:t>
            </a:r>
          </a:p>
          <a:p>
            <a:pPr lvl="1"/>
            <a:r>
              <a:rPr lang="en-US" dirty="0" smtClean="0"/>
              <a:t>Genesis 18–19</a:t>
            </a:r>
          </a:p>
          <a:p>
            <a:pPr lvl="1"/>
            <a:r>
              <a:rPr lang="en-US" dirty="0" smtClean="0"/>
              <a:t>Leviticus 18:21–25; 20:10–21</a:t>
            </a:r>
          </a:p>
          <a:p>
            <a:pPr lvl="1"/>
            <a:r>
              <a:rPr lang="en-US" dirty="0" smtClean="0"/>
              <a:t>1 Corinthians 6:9–11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80776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Premise #5: Once a homosexual, always a homosexual.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“You can’t change! This is who you are!”</a:t>
            </a:r>
          </a:p>
          <a:p>
            <a:r>
              <a:rPr lang="en-US" dirty="0" smtClean="0"/>
              <a:t>What does the Bible say?</a:t>
            </a:r>
          </a:p>
          <a:p>
            <a:pPr lvl="1"/>
            <a:r>
              <a:rPr lang="en-US" dirty="0" smtClean="0"/>
              <a:t>1 Corinthians 6:9–11</a:t>
            </a:r>
          </a:p>
          <a:p>
            <a:pPr lvl="1"/>
            <a:r>
              <a:rPr lang="en-US" dirty="0" smtClean="0"/>
              <a:t>Matthew 19:10–12</a:t>
            </a:r>
          </a:p>
          <a:p>
            <a:r>
              <a:rPr lang="en-US" dirty="0" smtClean="0"/>
              <a:t>Homosexuals who receive loving support: </a:t>
            </a:r>
          </a:p>
          <a:p>
            <a:r>
              <a:rPr lang="en-US" dirty="0" smtClean="0"/>
              <a:t>79% immediate success</a:t>
            </a:r>
          </a:p>
          <a:p>
            <a:r>
              <a:rPr lang="en-US" dirty="0" smtClean="0"/>
              <a:t>71% stay celibate.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96547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269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Office Theme</vt:lpstr>
      <vt:lpstr>1 Corinthians 6:9–10</vt:lpstr>
      <vt:lpstr>PowerPoint Presentation</vt:lpstr>
      <vt:lpstr>PowerPoint Presentation</vt:lpstr>
      <vt:lpstr>PowerPoint Presentation</vt:lpstr>
      <vt:lpstr>Premise #1: 10% of the  population are homosexual.</vt:lpstr>
      <vt:lpstr>Premise #2: Homosexuality is genetic.</vt:lpstr>
      <vt:lpstr>Premise #3: Homosexuality is a normal, healthy alternative lifestyle.</vt:lpstr>
      <vt:lpstr>Premise #4: The Bible doesn’t condemn homosexuality that is loving and committed. </vt:lpstr>
      <vt:lpstr>Premise #5: Once a homosexual, always a homosexual.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BoothR</cp:lastModifiedBy>
  <cp:revision>13</cp:revision>
  <dcterms:created xsi:type="dcterms:W3CDTF">2015-01-25T12:53:35Z</dcterms:created>
  <dcterms:modified xsi:type="dcterms:W3CDTF">2015-04-26T14:05:35Z</dcterms:modified>
</cp:coreProperties>
</file>