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4" r:id="rId2"/>
  </p:sldMasterIdLst>
  <p:notesMasterIdLst>
    <p:notesMasterId r:id="rId13"/>
  </p:notesMasterIdLst>
  <p:sldIdLst>
    <p:sldId id="288" r:id="rId3"/>
    <p:sldId id="263" r:id="rId4"/>
    <p:sldId id="265" r:id="rId5"/>
    <p:sldId id="256" r:id="rId6"/>
    <p:sldId id="257" r:id="rId7"/>
    <p:sldId id="258" r:id="rId8"/>
    <p:sldId id="261" r:id="rId9"/>
    <p:sldId id="259" r:id="rId10"/>
    <p:sldId id="262" r:id="rId11"/>
    <p:sldId id="26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27" autoAdjust="0"/>
    <p:restoredTop sz="86373" autoAdjust="0"/>
  </p:normalViewPr>
  <p:slideViewPr>
    <p:cSldViewPr snapToGrid="0" snapToObjects="1">
      <p:cViewPr varScale="1">
        <p:scale>
          <a:sx n="92" d="100"/>
          <a:sy n="92" d="100"/>
        </p:scale>
        <p:origin x="108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B063B-3A5D-483B-9F5D-14AE1A25EEE9}" type="datetimeFigureOut">
              <a:rPr lang="en-US" smtClean="0"/>
              <a:t>4/19/2015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0F4B6-C683-4196-A937-0CDCB0C8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9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13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00A2F-032A-0B46-895E-DB4205D62361}" type="datetimeFigureOut">
              <a:rPr lang="en-US" smtClean="0"/>
              <a:pPr/>
              <a:t>4/19/2015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3BD1-731C-2449-A357-601E8793B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85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00A2F-032A-0B46-895E-DB4205D62361}" type="datetimeFigureOut">
              <a:rPr lang="en-US" smtClean="0"/>
              <a:pPr/>
              <a:t>4/19/2015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3BD1-731C-2449-A357-601E8793B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00A2F-032A-0B46-895E-DB4205D62361}" type="datetimeFigureOut">
              <a:rPr lang="en-US" smtClean="0"/>
              <a:pPr/>
              <a:t>4/19/2015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3BD1-731C-2449-A357-601E8793B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58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732118" y="1417638"/>
            <a:ext cx="11086353" cy="482777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7200">
                <a:solidFill>
                  <a:schemeClr val="bg1"/>
                </a:solidFill>
                <a:latin typeface="Impact" pitchFamily="34" charset="0"/>
                <a:cs typeface="Impac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FFFFFF"/>
                </a:solidFill>
                <a:latin typeface="Bookman Old Style" pitchFamily="18" charset="0"/>
                <a:cs typeface="Bookman Old Style" pitchFamily="18" charset="0"/>
              </a:defRPr>
            </a:lvl1pPr>
            <a:lvl2pPr>
              <a:defRPr sz="3600">
                <a:solidFill>
                  <a:srgbClr val="FFFFFF"/>
                </a:solidFill>
                <a:latin typeface="Bookman Old Style" pitchFamily="18" charset="0"/>
                <a:cs typeface="Bookman Old Style" pitchFamily="18" charset="0"/>
              </a:defRPr>
            </a:lvl2pPr>
            <a:lvl3pPr>
              <a:defRPr sz="3200">
                <a:solidFill>
                  <a:srgbClr val="FFFFFF"/>
                </a:solidFill>
                <a:latin typeface="Bookman Old Style" pitchFamily="18" charset="0"/>
                <a:cs typeface="Bookman Old Style" pitchFamily="18" charset="0"/>
              </a:defRPr>
            </a:lvl3pPr>
            <a:lvl4pPr>
              <a:defRPr sz="2800">
                <a:solidFill>
                  <a:srgbClr val="FFFFFF"/>
                </a:solidFill>
                <a:latin typeface="Bookman Old Style" pitchFamily="18" charset="0"/>
                <a:cs typeface="Bookman Old Style" pitchFamily="18" charset="0"/>
              </a:defRPr>
            </a:lvl4pPr>
            <a:lvl5pPr>
              <a:defRPr sz="2800">
                <a:solidFill>
                  <a:srgbClr val="FFFFFF"/>
                </a:solidFill>
                <a:latin typeface="Bookman Old Style" pitchFamily="18" charset="0"/>
                <a:cs typeface="Bookman Old Style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00A2F-032A-0B46-895E-DB4205D62361}" type="datetimeFigureOut">
              <a:rPr lang="en-US" smtClean="0"/>
              <a:pPr/>
              <a:t>4/19/2015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3BD1-731C-2449-A357-601E8793B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6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00A2F-032A-0B46-895E-DB4205D62361}" type="datetimeFigureOut">
              <a:rPr lang="en-US" smtClean="0"/>
              <a:pPr/>
              <a:t>4/19/2015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3BD1-731C-2449-A357-601E8793B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39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00A2F-032A-0B46-895E-DB4205D62361}" type="datetimeFigureOut">
              <a:rPr lang="en-US" smtClean="0"/>
              <a:pPr/>
              <a:t>4/19/2015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3BD1-731C-2449-A357-601E8793B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5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00A2F-032A-0B46-895E-DB4205D62361}" type="datetimeFigureOut">
              <a:rPr lang="en-US" smtClean="0"/>
              <a:pPr/>
              <a:t>4/19/2015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3BD1-731C-2449-A357-601E8793B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1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00A2F-032A-0B46-895E-DB4205D62361}" type="datetimeFigureOut">
              <a:rPr lang="en-US" smtClean="0"/>
              <a:pPr/>
              <a:t>4/19/2015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3BD1-731C-2449-A357-601E8793B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14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00A2F-032A-0B46-895E-DB4205D62361}" type="datetimeFigureOut">
              <a:rPr lang="en-US" smtClean="0"/>
              <a:pPr/>
              <a:t>4/19/2015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3BD1-731C-2449-A357-601E8793B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35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00A2F-032A-0B46-895E-DB4205D62361}" type="datetimeFigureOut">
              <a:rPr lang="en-US" smtClean="0"/>
              <a:pPr/>
              <a:t>4/19/2015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3BD1-731C-2449-A357-601E8793B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0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00A2F-032A-0B46-895E-DB4205D62361}" type="datetimeFigureOut">
              <a:rPr lang="en-US" smtClean="0"/>
              <a:pPr/>
              <a:t>4/19/2015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3BD1-731C-2449-A357-601E8793B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64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457200" y="0"/>
            <a:ext cx="10287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00A2F-032A-0B46-895E-DB4205D62361}" type="datetimeFigureOut">
              <a:rPr lang="en-US" smtClean="0"/>
              <a:pPr/>
              <a:t>4/19/2015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A3BD1-731C-2449-A357-601E8793B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8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4/19/2015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229053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the End of the Show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curtains will be </a:t>
            </a:r>
            <a:r>
              <a:rPr lang="en-US" u="sng" dirty="0" smtClean="0"/>
              <a:t>pulled back </a:t>
            </a:r>
            <a:r>
              <a:rPr lang="en-US" dirty="0" smtClean="0"/>
              <a:t>(2 </a:t>
            </a:r>
            <a:r>
              <a:rPr lang="en-US" dirty="0" err="1" smtClean="0"/>
              <a:t>Cor</a:t>
            </a:r>
            <a:r>
              <a:rPr lang="en-US" dirty="0" smtClean="0"/>
              <a:t> 5.10)</a:t>
            </a:r>
          </a:p>
          <a:p>
            <a:r>
              <a:rPr lang="en-US" dirty="0" smtClean="0"/>
              <a:t>We will stand before the </a:t>
            </a:r>
            <a:r>
              <a:rPr lang="en-US" u="sng" dirty="0" smtClean="0"/>
              <a:t>critic</a:t>
            </a:r>
          </a:p>
          <a:p>
            <a:r>
              <a:rPr lang="en-US" dirty="0" smtClean="0"/>
              <a:t>We will receive </a:t>
            </a:r>
            <a:r>
              <a:rPr lang="en-US" u="sng" dirty="0" smtClean="0"/>
              <a:t>ovation</a:t>
            </a:r>
            <a:r>
              <a:rPr lang="en-US" dirty="0" smtClean="0"/>
              <a:t> or </a:t>
            </a:r>
            <a:r>
              <a:rPr lang="en-US" u="sng" dirty="0" smtClean="0"/>
              <a:t>boos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968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Peter 2.12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Keep </a:t>
            </a:r>
            <a:r>
              <a:rPr lang="en-US" dirty="0"/>
              <a:t>your conduct among the Gentiles honorable, so that when they speak against you as evildoers, they may see your good deeds and glorify God on the day of visitation.</a:t>
            </a:r>
          </a:p>
        </p:txBody>
      </p:sp>
    </p:spTree>
    <p:extLst>
      <p:ext uri="{BB962C8B-B14F-4D97-AF65-F5344CB8AC3E}">
        <p14:creationId xmlns:p14="http://schemas.microsoft.com/office/powerpoint/2010/main" val="412551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20808377">
            <a:off x="1415948" y="483531"/>
            <a:ext cx="5830442" cy="2231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900" dirty="0" smtClean="0">
                <a:solidFill>
                  <a:srgbClr val="FFFFFF"/>
                </a:solidFill>
                <a:latin typeface="Impact" pitchFamily="34" charset="0"/>
                <a:cs typeface="Playbill"/>
              </a:rPr>
              <a:t>B</a:t>
            </a:r>
            <a:r>
              <a:rPr lang="en-US" sz="9600" dirty="0" smtClean="0">
                <a:solidFill>
                  <a:srgbClr val="FFFFFF"/>
                </a:solidFill>
                <a:latin typeface="Impact" pitchFamily="34" charset="0"/>
                <a:cs typeface="Playbill"/>
              </a:rPr>
              <a:t>ackstage</a:t>
            </a:r>
            <a:endParaRPr lang="en-US" sz="23900" dirty="0">
              <a:solidFill>
                <a:srgbClr val="FFFFFF"/>
              </a:solidFill>
              <a:latin typeface="Impact" pitchFamily="34" charset="0"/>
              <a:cs typeface="Playbill"/>
            </a:endParaRPr>
          </a:p>
        </p:txBody>
      </p:sp>
      <p:sp>
        <p:nvSpPr>
          <p:cNvPr id="7" name="TextBox 6"/>
          <p:cNvSpPr txBox="1"/>
          <p:nvPr/>
        </p:nvSpPr>
        <p:spPr>
          <a:xfrm rot="20808377">
            <a:off x="301965" y="1933673"/>
            <a:ext cx="873207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smtClean="0">
                <a:solidFill>
                  <a:srgbClr val="FFFFFF"/>
                </a:solidFill>
                <a:latin typeface="Impact" pitchFamily="34" charset="0"/>
                <a:cs typeface="Playbill"/>
              </a:rPr>
              <a:t>Christianity</a:t>
            </a:r>
            <a:endParaRPr lang="en-US" sz="23900" dirty="0">
              <a:solidFill>
                <a:srgbClr val="FFFFFF"/>
              </a:solidFill>
              <a:latin typeface="Impact" pitchFamily="34" charset="0"/>
              <a:cs typeface="Playbill"/>
            </a:endParaRPr>
          </a:p>
        </p:txBody>
      </p:sp>
    </p:spTree>
    <p:extLst>
      <p:ext uri="{BB962C8B-B14F-4D97-AF65-F5344CB8AC3E}">
        <p14:creationId xmlns:p14="http://schemas.microsoft.com/office/powerpoint/2010/main" val="241274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backstage?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67962" cy="45259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It’s dark</a:t>
            </a:r>
          </a:p>
          <a:p>
            <a:r>
              <a:rPr lang="en-US" sz="4000" dirty="0" smtClean="0"/>
              <a:t>It’s dirty</a:t>
            </a:r>
          </a:p>
          <a:p>
            <a:r>
              <a:rPr lang="en-US" sz="4000" dirty="0" smtClean="0"/>
              <a:t>It’s secret</a:t>
            </a:r>
          </a:p>
          <a:p>
            <a:r>
              <a:rPr lang="en-US" sz="4000" dirty="0" smtClean="0"/>
              <a:t>It’s reality</a:t>
            </a:r>
          </a:p>
        </p:txBody>
      </p:sp>
    </p:spTree>
    <p:extLst>
      <p:ext uri="{BB962C8B-B14F-4D97-AF65-F5344CB8AC3E}">
        <p14:creationId xmlns:p14="http://schemas.microsoft.com/office/powerpoint/2010/main" val="21345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Backstage of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It’s dark</a:t>
            </a:r>
          </a:p>
          <a:p>
            <a:r>
              <a:rPr lang="en-US" sz="4000" dirty="0" smtClean="0"/>
              <a:t>It’s dirty</a:t>
            </a:r>
          </a:p>
          <a:p>
            <a:r>
              <a:rPr lang="en-US" sz="4000" dirty="0" smtClean="0"/>
              <a:t>It’s secret</a:t>
            </a:r>
          </a:p>
          <a:p>
            <a:r>
              <a:rPr lang="en-US" sz="4000" dirty="0" smtClean="0"/>
              <a:t>It’s reality</a:t>
            </a:r>
          </a:p>
        </p:txBody>
      </p:sp>
    </p:spTree>
    <p:extLst>
      <p:ext uri="{BB962C8B-B14F-4D97-AF65-F5344CB8AC3E}">
        <p14:creationId xmlns:p14="http://schemas.microsoft.com/office/powerpoint/2010/main" val="60415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Judas Iscariot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Judas is a good example of the danger of a hidden backstage </a:t>
            </a:r>
          </a:p>
          <a:p>
            <a:pPr lvl="1"/>
            <a:r>
              <a:rPr lang="en-US" dirty="0" smtClean="0"/>
              <a:t>Chosen as a disciple</a:t>
            </a:r>
          </a:p>
          <a:p>
            <a:pPr lvl="1"/>
            <a:r>
              <a:rPr lang="en-US" dirty="0" smtClean="0"/>
              <a:t>Sat in same discussions and lessons</a:t>
            </a:r>
          </a:p>
          <a:p>
            <a:pPr lvl="1"/>
            <a:r>
              <a:rPr lang="en-US" dirty="0" smtClean="0"/>
              <a:t>Saw the same miracles</a:t>
            </a:r>
          </a:p>
          <a:p>
            <a:r>
              <a:rPr lang="en-US" dirty="0" smtClean="0"/>
              <a:t>He “</a:t>
            </a:r>
            <a:r>
              <a:rPr lang="en-US" dirty="0"/>
              <a:t>a</a:t>
            </a:r>
            <a:r>
              <a:rPr lang="en-US" dirty="0" smtClean="0"/>
              <a:t>cted” like a perfect disciple, and thought he was getting away with it until Jesus confronts him (John 13.31ff; Matt 26.20-25)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143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Opening the Curtains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It takes a lot of work to keep life </a:t>
            </a:r>
            <a:r>
              <a:rPr lang="en-US" u="sng" dirty="0" smtClean="0"/>
              <a:t>hidden</a:t>
            </a:r>
            <a:r>
              <a:rPr lang="en-US" dirty="0" smtClean="0"/>
              <a:t>, and </a:t>
            </a:r>
            <a:r>
              <a:rPr lang="en-US" u="sng" dirty="0" smtClean="0"/>
              <a:t>nothing</a:t>
            </a:r>
            <a:r>
              <a:rPr lang="en-US" dirty="0" smtClean="0"/>
              <a:t> is hidden from </a:t>
            </a:r>
            <a:r>
              <a:rPr lang="en-US" u="sng" dirty="0" smtClean="0"/>
              <a:t>God</a:t>
            </a:r>
            <a:r>
              <a:rPr lang="en-US" dirty="0" smtClean="0"/>
              <a:t> (Ps 139.1-6)</a:t>
            </a:r>
          </a:p>
          <a:p>
            <a:r>
              <a:rPr lang="en-US" dirty="0" smtClean="0"/>
              <a:t>Eventually, people see the </a:t>
            </a:r>
            <a:r>
              <a:rPr lang="en-US" u="sng" dirty="0" smtClean="0"/>
              <a:t>backstage</a:t>
            </a:r>
            <a:r>
              <a:rPr lang="en-US" dirty="0" smtClean="0"/>
              <a:t> (</a:t>
            </a:r>
            <a:r>
              <a:rPr lang="en-US" dirty="0" err="1" smtClean="0"/>
              <a:t>Lk</a:t>
            </a:r>
            <a:r>
              <a:rPr lang="en-US" dirty="0" smtClean="0"/>
              <a:t> 8.16-18)</a:t>
            </a:r>
          </a:p>
          <a:p>
            <a:r>
              <a:rPr lang="en-US" dirty="0" smtClean="0"/>
              <a:t>God’s answer is that our </a:t>
            </a:r>
            <a:r>
              <a:rPr lang="en-US" u="sng" dirty="0" smtClean="0"/>
              <a:t>backstage</a:t>
            </a:r>
            <a:r>
              <a:rPr lang="en-US" dirty="0" smtClean="0"/>
              <a:t> be as presentable as our </a:t>
            </a:r>
            <a:r>
              <a:rPr lang="en-US" u="sng" dirty="0" smtClean="0"/>
              <a:t>front stage</a:t>
            </a:r>
          </a:p>
          <a:p>
            <a:pPr lvl="1"/>
            <a:r>
              <a:rPr lang="en-US" dirty="0" smtClean="0"/>
              <a:t>(1 Pet 2.12, 15; 1 Pet 3.16; 2 </a:t>
            </a:r>
            <a:r>
              <a:rPr lang="en-US" dirty="0" err="1" smtClean="0"/>
              <a:t>Cor</a:t>
            </a:r>
            <a:r>
              <a:rPr lang="en-US" dirty="0" smtClean="0"/>
              <a:t> 8.21; Phil 2.15)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35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True Conversion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must </a:t>
            </a:r>
            <a:r>
              <a:rPr lang="en-US" u="sng" dirty="0" smtClean="0"/>
              <a:t>mimic</a:t>
            </a:r>
            <a:r>
              <a:rPr lang="en-US" dirty="0" smtClean="0"/>
              <a:t> Christ</a:t>
            </a:r>
          </a:p>
          <a:p>
            <a:r>
              <a:rPr lang="en-US" dirty="0" smtClean="0"/>
              <a:t>Christ was no different in </a:t>
            </a:r>
            <a:r>
              <a:rPr lang="en-US" u="sng" dirty="0" smtClean="0"/>
              <a:t>secret</a:t>
            </a:r>
            <a:r>
              <a:rPr lang="en-US" dirty="0" smtClean="0"/>
              <a:t> than He was in </a:t>
            </a:r>
            <a:r>
              <a:rPr lang="en-US" u="sng" dirty="0" smtClean="0"/>
              <a:t>public</a:t>
            </a:r>
          </a:p>
          <a:p>
            <a:r>
              <a:rPr lang="en-US" dirty="0" smtClean="0"/>
              <a:t>We must be </a:t>
            </a:r>
            <a:r>
              <a:rPr lang="en-US" u="sng" dirty="0" smtClean="0"/>
              <a:t>converted</a:t>
            </a:r>
            <a:r>
              <a:rPr lang="en-US" dirty="0" smtClean="0"/>
              <a:t> all the way through</a:t>
            </a:r>
          </a:p>
        </p:txBody>
      </p:sp>
    </p:spTree>
    <p:extLst>
      <p:ext uri="{BB962C8B-B14F-4D97-AF65-F5344CB8AC3E}">
        <p14:creationId xmlns:p14="http://schemas.microsoft.com/office/powerpoint/2010/main" val="3564220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238</Words>
  <Application>Microsoft Office PowerPoint</Application>
  <PresentationFormat>On-screen Show (4:3)</PresentationFormat>
  <Paragraphs>35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Bookman Old Style</vt:lpstr>
      <vt:lpstr>Calibri</vt:lpstr>
      <vt:lpstr>Impact</vt:lpstr>
      <vt:lpstr>Playbill</vt:lpstr>
      <vt:lpstr>Office Theme</vt:lpstr>
      <vt:lpstr>23_Office Theme</vt:lpstr>
      <vt:lpstr>PowerPoint Presentation</vt:lpstr>
      <vt:lpstr>1 Peter 2.12</vt:lpstr>
      <vt:lpstr>PowerPoint Presentation</vt:lpstr>
      <vt:lpstr>PowerPoint Presentation</vt:lpstr>
      <vt:lpstr>What’s backstage? </vt:lpstr>
      <vt:lpstr>The Backstage of Life</vt:lpstr>
      <vt:lpstr>Judas Iscariot</vt:lpstr>
      <vt:lpstr>Opening the Curtains</vt:lpstr>
      <vt:lpstr>True Conversion</vt:lpstr>
      <vt:lpstr>At the End of the Show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Shanks</dc:creator>
  <cp:lastModifiedBy>BoothR</cp:lastModifiedBy>
  <cp:revision>11</cp:revision>
  <dcterms:created xsi:type="dcterms:W3CDTF">2015-04-16T14:23:42Z</dcterms:created>
  <dcterms:modified xsi:type="dcterms:W3CDTF">2015-04-19T14:07:57Z</dcterms:modified>
</cp:coreProperties>
</file>