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61" r:id="rId5"/>
    <p:sldId id="262" r:id="rId6"/>
    <p:sldId id="263" r:id="rId7"/>
    <p:sldId id="258" r:id="rId8"/>
    <p:sldId id="259" r:id="rId9"/>
    <p:sldId id="266" r:id="rId10"/>
    <p:sldId id="265" r:id="rId11"/>
    <p:sldId id="267" r:id="rId12"/>
    <p:sldId id="268" r:id="rId13"/>
    <p:sldId id="269" r:id="rId14"/>
    <p:sldId id="270" r:id="rId15"/>
    <p:sldId id="264" r:id="rId16"/>
    <p:sldId id="272" r:id="rId17"/>
    <p:sldId id="271" r:id="rId18"/>
    <p:sldId id="273" r:id="rId19"/>
    <p:sldId id="275" r:id="rId20"/>
    <p:sldId id="274" r:id="rId21"/>
    <p:sldId id="26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0D6E6F-9107-0C41-9A11-26E65A83CFEC}"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257641059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D6E6F-9107-0C41-9A11-26E65A83CFEC}"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4199232314"/>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D6E6F-9107-0C41-9A11-26E65A83CFEC}"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201166267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958466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391066"/>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106206"/>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470167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139862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585558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5192144"/>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061233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D6E6F-9107-0C41-9A11-26E65A83CFEC}"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1435310366"/>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375451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49765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9356484"/>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D6E6F-9107-0C41-9A11-26E65A83CFEC}"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179912361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D6E6F-9107-0C41-9A11-26E65A83CFEC}"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36480456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0D6E6F-9107-0C41-9A11-26E65A83CFEC}" type="datetimeFigureOut">
              <a:rPr lang="en-US" smtClean="0"/>
              <a:t>4/12/2015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92117364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0D6E6F-9107-0C41-9A11-26E65A83CFEC}" type="datetimeFigureOut">
              <a:rPr lang="en-US" smtClean="0"/>
              <a:t>4/12/2015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1971617336"/>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D6E6F-9107-0C41-9A11-26E65A83CFEC}" type="datetimeFigureOut">
              <a:rPr lang="en-US" smtClean="0"/>
              <a:t>4/12/2015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234134415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D6E6F-9107-0C41-9A11-26E65A83CFEC}"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185651416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D6E6F-9107-0C41-9A11-26E65A83CFEC}"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4A7F-C6DF-0643-ACE6-73EDEF481821}" type="slidenum">
              <a:rPr lang="en-US" smtClean="0"/>
              <a:t>‹#›</a:t>
            </a:fld>
            <a:endParaRPr lang="en-US"/>
          </a:p>
        </p:txBody>
      </p:sp>
    </p:spTree>
    <p:extLst>
      <p:ext uri="{BB962C8B-B14F-4D97-AF65-F5344CB8AC3E}">
        <p14:creationId xmlns:p14="http://schemas.microsoft.com/office/powerpoint/2010/main" val="73410476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rmor_of_God_std_c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D6E6F-9107-0C41-9A11-26E65A83CFEC}" type="datetimeFigureOut">
              <a:rPr lang="en-US" smtClean="0"/>
              <a:t>4/12/2015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E4A7F-C6DF-0643-ACE6-73EDEF481821}" type="slidenum">
              <a:rPr lang="en-US" smtClean="0"/>
              <a:t>‹#›</a:t>
            </a:fld>
            <a:endParaRPr lang="en-US"/>
          </a:p>
        </p:txBody>
      </p:sp>
    </p:spTree>
    <p:extLst>
      <p:ext uri="{BB962C8B-B14F-4D97-AF65-F5344CB8AC3E}">
        <p14:creationId xmlns:p14="http://schemas.microsoft.com/office/powerpoint/2010/main" val="60524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400" b="1" kern="1200">
          <a:solidFill>
            <a:schemeClr val="bg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b="1" kern="1200">
          <a:solidFill>
            <a:srgbClr val="FFFFFF"/>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rgbClr val="FFFFFF"/>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rgbClr val="FFFFFF"/>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rgbClr val="FFFFFF"/>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rgbClr val="FFFFFF"/>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rmor_of_God_std_c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D6E6F-9107-0C41-9A11-26E65A83CFEC}" type="datetimeFigureOut">
              <a:rPr lang="en-US">
                <a:solidFill>
                  <a:prstClr val="black">
                    <a:tint val="75000"/>
                  </a:prstClr>
                </a:solidFill>
                <a:latin typeface="Calibri"/>
              </a:rPr>
              <a:pPr/>
              <a:t>4/12/2015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E4A7F-C6DF-0643-ACE6-73EDEF48182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662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400" b="1" kern="1200">
          <a:solidFill>
            <a:schemeClr val="bg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b="1" kern="1200">
          <a:solidFill>
            <a:srgbClr val="FFFFFF"/>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rgbClr val="FFFFFF"/>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rgbClr val="FFFFFF"/>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rgbClr val="FFFFFF"/>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rgbClr val="FFFFFF"/>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Ephesians 6:10–12</a:t>
            </a:r>
            <a:endParaRPr lang="en-US" dirty="0"/>
          </a:p>
        </p:txBody>
      </p:sp>
      <p:sp>
        <p:nvSpPr>
          <p:cNvPr id="7" name="TextBox 6"/>
          <p:cNvSpPr txBox="1"/>
          <p:nvPr/>
        </p:nvSpPr>
        <p:spPr>
          <a:xfrm>
            <a:off x="457200" y="1356442"/>
            <a:ext cx="8229600" cy="5016757"/>
          </a:xfrm>
          <a:prstGeom prst="rect">
            <a:avLst/>
          </a:prstGeom>
          <a:noFill/>
        </p:spPr>
        <p:txBody>
          <a:bodyPr wrap="square" rtlCol="0">
            <a:spAutoFit/>
          </a:bodyPr>
          <a:lstStyle/>
          <a:p>
            <a:r>
              <a:rPr lang="en-US" sz="3200" b="1" baseline="30000" dirty="0" smtClean="0">
                <a:solidFill>
                  <a:srgbClr val="FFFFFF"/>
                </a:solidFill>
                <a:latin typeface="Cambria"/>
                <a:cs typeface="Cambria"/>
              </a:rPr>
              <a:t>10</a:t>
            </a:r>
            <a:r>
              <a:rPr lang="en-US" sz="3200" b="1" dirty="0" smtClean="0">
                <a:solidFill>
                  <a:srgbClr val="FFFFFF"/>
                </a:solidFill>
                <a:latin typeface="Cambria"/>
                <a:cs typeface="Cambria"/>
              </a:rPr>
              <a:t> </a:t>
            </a:r>
            <a:r>
              <a:rPr lang="en-US" sz="3200" b="1" dirty="0">
                <a:solidFill>
                  <a:srgbClr val="FFFFFF"/>
                </a:solidFill>
                <a:latin typeface="Cambria"/>
                <a:cs typeface="Cambria"/>
              </a:rPr>
              <a:t>Finally, be strong in the Lord and in the strength of his might. </a:t>
            </a:r>
            <a:r>
              <a:rPr lang="en-US" sz="3200" b="1" baseline="30000" dirty="0">
                <a:solidFill>
                  <a:srgbClr val="FFFFFF"/>
                </a:solidFill>
                <a:latin typeface="Cambria"/>
                <a:cs typeface="Cambria"/>
              </a:rPr>
              <a:t>11</a:t>
            </a:r>
            <a:r>
              <a:rPr lang="en-US" sz="3200" b="1" dirty="0">
                <a:solidFill>
                  <a:srgbClr val="FFFFFF"/>
                </a:solidFill>
                <a:latin typeface="Cambria"/>
                <a:cs typeface="Cambria"/>
              </a:rPr>
              <a:t> Put on the whole armor of God, that you may be able to stand against the schemes of the devil. </a:t>
            </a:r>
            <a:r>
              <a:rPr lang="en-US" sz="3200" b="1" baseline="30000" dirty="0">
                <a:solidFill>
                  <a:srgbClr val="FFFFFF"/>
                </a:solidFill>
                <a:latin typeface="Cambria"/>
                <a:cs typeface="Cambria"/>
              </a:rPr>
              <a:t>12</a:t>
            </a:r>
            <a:r>
              <a:rPr lang="en-US" sz="3200" b="1" dirty="0">
                <a:solidFill>
                  <a:srgbClr val="FFFFFF"/>
                </a:solidFill>
                <a:latin typeface="Cambria"/>
                <a:cs typeface="Cambria"/>
              </a:rPr>
              <a:t> For we do not wrestle against flesh and blood, but against the rulers, against the authorities, against the cosmic powers over this present darkness, against the spiritual forces of evil in the heavenly places. </a:t>
            </a:r>
          </a:p>
        </p:txBody>
      </p:sp>
    </p:spTree>
    <p:extLst>
      <p:ext uri="{BB962C8B-B14F-4D97-AF65-F5344CB8AC3E}">
        <p14:creationId xmlns:p14="http://schemas.microsoft.com/office/powerpoint/2010/main" val="143605253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packers_receiv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66" y="441885"/>
            <a:ext cx="8308956" cy="5531391"/>
          </a:xfrm>
          <a:prstGeom prst="rect">
            <a:avLst/>
          </a:prstGeom>
        </p:spPr>
      </p:pic>
    </p:spTree>
    <p:extLst>
      <p:ext uri="{BB962C8B-B14F-4D97-AF65-F5344CB8AC3E}">
        <p14:creationId xmlns:p14="http://schemas.microsoft.com/office/powerpoint/2010/main" val="188837581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Collierville (29) vs Houston (0) 3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02" y="0"/>
            <a:ext cx="8343121" cy="6672868"/>
          </a:xfrm>
          <a:prstGeom prst="rect">
            <a:avLst/>
          </a:prstGeom>
        </p:spPr>
      </p:pic>
    </p:spTree>
    <p:extLst>
      <p:ext uri="{BB962C8B-B14F-4D97-AF65-F5344CB8AC3E}">
        <p14:creationId xmlns:p14="http://schemas.microsoft.com/office/powerpoint/2010/main" val="67866963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JS_Ger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365" y="256224"/>
            <a:ext cx="4983282" cy="6361990"/>
          </a:xfrm>
          <a:prstGeom prst="rect">
            <a:avLst/>
          </a:prstGeom>
        </p:spPr>
      </p:pic>
    </p:spTree>
    <p:extLst>
      <p:ext uri="{BB962C8B-B14F-4D97-AF65-F5344CB8AC3E}">
        <p14:creationId xmlns:p14="http://schemas.microsoft.com/office/powerpoint/2010/main" val="2541522764"/>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roman_vs_dacian_by_jasonjuta-d56ly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55130"/>
          </a:xfrm>
          <a:prstGeom prst="rect">
            <a:avLst/>
          </a:prstGeom>
        </p:spPr>
      </p:pic>
    </p:spTree>
    <p:extLst>
      <p:ext uri="{BB962C8B-B14F-4D97-AF65-F5344CB8AC3E}">
        <p14:creationId xmlns:p14="http://schemas.microsoft.com/office/powerpoint/2010/main" val="906910504"/>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choose.</a:t>
            </a:r>
            <a:endParaRPr lang="en-US" dirty="0"/>
          </a:p>
        </p:txBody>
      </p:sp>
      <p:sp>
        <p:nvSpPr>
          <p:cNvPr id="3" name="Content Placeholder 2"/>
          <p:cNvSpPr>
            <a:spLocks noGrp="1"/>
          </p:cNvSpPr>
          <p:nvPr>
            <p:ph idx="1"/>
          </p:nvPr>
        </p:nvSpPr>
        <p:spPr/>
        <p:txBody>
          <a:bodyPr/>
          <a:lstStyle/>
          <a:p>
            <a:r>
              <a:rPr lang="en-US" dirty="0" smtClean="0"/>
              <a:t>Choose who you fight for!</a:t>
            </a:r>
          </a:p>
          <a:p>
            <a:r>
              <a:rPr lang="en-US" dirty="0" smtClean="0"/>
              <a:t>Ephesians 6:10–13</a:t>
            </a:r>
            <a:endParaRPr lang="en-US" dirty="0"/>
          </a:p>
        </p:txBody>
      </p:sp>
    </p:spTree>
    <p:extLst>
      <p:ext uri="{BB962C8B-B14F-4D97-AF65-F5344CB8AC3E}">
        <p14:creationId xmlns:p14="http://schemas.microsoft.com/office/powerpoint/2010/main" val="76644662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roman_soldier_1_by_gin7gin8-d2yv9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00" y="0"/>
            <a:ext cx="3624146" cy="6858000"/>
          </a:xfrm>
          <a:prstGeom prst="rect">
            <a:avLst/>
          </a:prstGeom>
        </p:spPr>
      </p:pic>
    </p:spTree>
    <p:extLst>
      <p:ext uri="{BB962C8B-B14F-4D97-AF65-F5344CB8AC3E}">
        <p14:creationId xmlns:p14="http://schemas.microsoft.com/office/powerpoint/2010/main" val="31506049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train.</a:t>
            </a:r>
            <a:endParaRPr lang="en-US" dirty="0"/>
          </a:p>
        </p:txBody>
      </p:sp>
      <p:sp>
        <p:nvSpPr>
          <p:cNvPr id="3" name="Content Placeholder 2"/>
          <p:cNvSpPr>
            <a:spLocks noGrp="1"/>
          </p:cNvSpPr>
          <p:nvPr>
            <p:ph idx="1"/>
          </p:nvPr>
        </p:nvSpPr>
        <p:spPr/>
        <p:txBody>
          <a:bodyPr/>
          <a:lstStyle/>
          <a:p>
            <a:r>
              <a:rPr lang="en-US" dirty="0" smtClean="0"/>
              <a:t>1 Samuel 17:38–39</a:t>
            </a:r>
          </a:p>
          <a:p>
            <a:r>
              <a:rPr lang="en-US" dirty="0" smtClean="0"/>
              <a:t>“I can’t walk in these… I’m not used to them” (1 Samuel 17:39, HCSB). </a:t>
            </a:r>
          </a:p>
          <a:p>
            <a:r>
              <a:rPr lang="en-US" dirty="0" smtClean="0"/>
              <a:t>Every part of God’s armor requires training. </a:t>
            </a:r>
          </a:p>
          <a:p>
            <a:pPr lvl="1"/>
            <a:r>
              <a:rPr lang="en-US" dirty="0" smtClean="0"/>
              <a:t>Hebrews 4:12</a:t>
            </a:r>
          </a:p>
          <a:p>
            <a:pPr lvl="1"/>
            <a:endParaRPr lang="en-US" dirty="0"/>
          </a:p>
        </p:txBody>
      </p:sp>
    </p:spTree>
    <p:extLst>
      <p:ext uri="{BB962C8B-B14F-4D97-AF65-F5344CB8AC3E}">
        <p14:creationId xmlns:p14="http://schemas.microsoft.com/office/powerpoint/2010/main" val="407584496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fight together.</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6516066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Marle 10 Testud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7618"/>
            <a:ext cx="9144000" cy="5700713"/>
          </a:xfrm>
          <a:prstGeom prst="rect">
            <a:avLst/>
          </a:prstGeom>
        </p:spPr>
      </p:pic>
    </p:spTree>
    <p:extLst>
      <p:ext uri="{BB962C8B-B14F-4D97-AF65-F5344CB8AC3E}">
        <p14:creationId xmlns:p14="http://schemas.microsoft.com/office/powerpoint/2010/main" val="17260114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fight together.</a:t>
            </a:r>
            <a:endParaRPr lang="en-US" dirty="0"/>
          </a:p>
        </p:txBody>
      </p:sp>
      <p:sp>
        <p:nvSpPr>
          <p:cNvPr id="3" name="Content Placeholder 2"/>
          <p:cNvSpPr>
            <a:spLocks noGrp="1"/>
          </p:cNvSpPr>
          <p:nvPr>
            <p:ph idx="1"/>
          </p:nvPr>
        </p:nvSpPr>
        <p:spPr/>
        <p:txBody>
          <a:bodyPr/>
          <a:lstStyle/>
          <a:p>
            <a:r>
              <a:rPr lang="en-US" dirty="0" smtClean="0"/>
              <a:t>Ephesians 6:12</a:t>
            </a:r>
          </a:p>
          <a:p>
            <a:r>
              <a:rPr lang="en-US" dirty="0" smtClean="0"/>
              <a:t>Matthew 28:18–20</a:t>
            </a:r>
          </a:p>
          <a:p>
            <a:r>
              <a:rPr lang="en-US" dirty="0" smtClean="0"/>
              <a:t>Hebrews 13:5</a:t>
            </a:r>
            <a:endParaRPr lang="en-US" dirty="0"/>
          </a:p>
        </p:txBody>
      </p:sp>
    </p:spTree>
    <p:extLst>
      <p:ext uri="{BB962C8B-B14F-4D97-AF65-F5344CB8AC3E}">
        <p14:creationId xmlns:p14="http://schemas.microsoft.com/office/powerpoint/2010/main" val="312995662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07125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64236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GIJoe_OriginalLine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53" y="668141"/>
            <a:ext cx="7898174" cy="5406804"/>
          </a:xfrm>
          <a:prstGeom prst="rect">
            <a:avLst/>
          </a:prstGeom>
        </p:spPr>
      </p:pic>
    </p:spTree>
    <p:extLst>
      <p:ext uri="{BB962C8B-B14F-4D97-AF65-F5344CB8AC3E}">
        <p14:creationId xmlns:p14="http://schemas.microsoft.com/office/powerpoint/2010/main" val="109781547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il_fullxfull-377893005_dob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51" y="226880"/>
            <a:ext cx="8153075" cy="6370269"/>
          </a:xfrm>
          <a:prstGeom prst="rect">
            <a:avLst/>
          </a:prstGeom>
        </p:spPr>
      </p:pic>
    </p:spTree>
    <p:extLst>
      <p:ext uri="{BB962C8B-B14F-4D97-AF65-F5344CB8AC3E}">
        <p14:creationId xmlns:p14="http://schemas.microsoft.com/office/powerpoint/2010/main" val="379946402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61gObvqUo6L._SX425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72" y="111654"/>
            <a:ext cx="4818210" cy="4818210"/>
          </a:xfrm>
          <a:prstGeom prst="rect">
            <a:avLst/>
          </a:prstGeom>
        </p:spPr>
      </p:pic>
      <p:pic>
        <p:nvPicPr>
          <p:cNvPr id="3" name="Picture 2" descr="2012-01-15_16-57-49_75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932" y="1225825"/>
            <a:ext cx="3361605" cy="5367833"/>
          </a:xfrm>
          <a:prstGeom prst="rect">
            <a:avLst/>
          </a:prstGeom>
        </p:spPr>
      </p:pic>
    </p:spTree>
    <p:extLst>
      <p:ext uri="{BB962C8B-B14F-4D97-AF65-F5344CB8AC3E}">
        <p14:creationId xmlns:p14="http://schemas.microsoft.com/office/powerpoint/2010/main" val="279001012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rmor_of_God_std_t_n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499604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choose.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44355316"/>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coverstory_tigers_newuniforms_DSC7226-w-m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3982845996"/>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1823229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021" y="1324951"/>
            <a:ext cx="6167660" cy="3469308"/>
          </a:xfrm>
          <a:prstGeom prst="rect">
            <a:avLst/>
          </a:prstGeom>
        </p:spPr>
      </p:pic>
    </p:spTree>
    <p:extLst>
      <p:ext uri="{BB962C8B-B14F-4D97-AF65-F5344CB8AC3E}">
        <p14:creationId xmlns:p14="http://schemas.microsoft.com/office/powerpoint/2010/main" val="319202012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xmlns:p14="http://schemas.microsoft.com/office/powerpoint/2010/main" spd="med">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TotalTime>
  <Words>155</Words>
  <Application>Microsoft Office PowerPoint</Application>
  <PresentationFormat>On-screen Show (4:3)</PresentationFormat>
  <Paragraphs>16</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Cambria</vt:lpstr>
      <vt:lpstr>Office Theme</vt:lpstr>
      <vt:lpstr>1_Office Theme</vt:lpstr>
      <vt:lpstr>Ephesians 6:10–12</vt:lpstr>
      <vt:lpstr>PowerPoint Presentation</vt:lpstr>
      <vt:lpstr>PowerPoint Presentation</vt:lpstr>
      <vt:lpstr>PowerPoint Presentation</vt:lpstr>
      <vt:lpstr>PowerPoint Presentation</vt:lpstr>
      <vt:lpstr>PowerPoint Presentation</vt:lpstr>
      <vt:lpstr>A call to choose.</vt:lpstr>
      <vt:lpstr>PowerPoint Presentation</vt:lpstr>
      <vt:lpstr>PowerPoint Presentation</vt:lpstr>
      <vt:lpstr>PowerPoint Presentation</vt:lpstr>
      <vt:lpstr>PowerPoint Presentation</vt:lpstr>
      <vt:lpstr>PowerPoint Presentation</vt:lpstr>
      <vt:lpstr>PowerPoint Presentation</vt:lpstr>
      <vt:lpstr>A call to choose.</vt:lpstr>
      <vt:lpstr>PowerPoint Presentation</vt:lpstr>
      <vt:lpstr>A call to train.</vt:lpstr>
      <vt:lpstr>A call to fight together.</vt:lpstr>
      <vt:lpstr>PowerPoint Presentation</vt:lpstr>
      <vt:lpstr>A call to fight together.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BoothR</cp:lastModifiedBy>
  <cp:revision>4</cp:revision>
  <dcterms:created xsi:type="dcterms:W3CDTF">2015-04-12T11:53:15Z</dcterms:created>
  <dcterms:modified xsi:type="dcterms:W3CDTF">2015-04-12T15:57:31Z</dcterms:modified>
</cp:coreProperties>
</file>