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9" r:id="rId5"/>
    <p:sldId id="271" r:id="rId6"/>
    <p:sldId id="270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91" autoAdjust="0"/>
    <p:restoredTop sz="86447" autoAdjust="0"/>
  </p:normalViewPr>
  <p:slideViewPr>
    <p:cSldViewPr snapToGrid="0" snapToObjects="1">
      <p:cViewPr varScale="1">
        <p:scale>
          <a:sx n="94" d="100"/>
          <a:sy n="94" d="100"/>
        </p:scale>
        <p:origin x="21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2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alatians 1_cb.jpg"/>
          <p:cNvPicPr>
            <a:picLocks noChangeAspect="1"/>
          </p:cNvPicPr>
          <p:nvPr userDrawn="1"/>
        </p:nvPicPr>
        <p:blipFill>
          <a:blip r:embed="rId13" cstate="email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16560"/>
          </a:xfrm>
        </p:spPr>
        <p:txBody>
          <a:bodyPr/>
          <a:lstStyle/>
          <a:p>
            <a:r>
              <a:rPr lang="en-US" dirty="0" smtClean="0"/>
              <a:t>Galatians 4:4–7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064789"/>
            <a:ext cx="8229600" cy="6186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baseline="30000" dirty="0" smtClean="0"/>
              <a:t>4</a:t>
            </a:r>
            <a:r>
              <a:rPr lang="en-US" sz="3600" b="1" dirty="0" smtClean="0"/>
              <a:t> </a:t>
            </a:r>
            <a:r>
              <a:rPr lang="en-US" sz="3600" b="1" dirty="0"/>
              <a:t>But when the fullness of time had come, God sent forth his Son, born of woman, born under the law, </a:t>
            </a:r>
            <a:r>
              <a:rPr lang="en-US" sz="3600" b="1" baseline="30000" dirty="0"/>
              <a:t>5</a:t>
            </a:r>
            <a:r>
              <a:rPr lang="en-US" sz="3600" b="1" dirty="0"/>
              <a:t> to redeem those who were under the law, so that we might receive adoption as sons. </a:t>
            </a:r>
            <a:r>
              <a:rPr lang="en-US" sz="3600" b="1" baseline="30000" dirty="0"/>
              <a:t>6</a:t>
            </a:r>
            <a:r>
              <a:rPr lang="en-US" sz="3600" b="1" dirty="0"/>
              <a:t> And because you are sons, God has sent the Spirit of his Son into our hearts, crying, “Abba! Father!” </a:t>
            </a:r>
            <a:r>
              <a:rPr lang="en-US" sz="3600" b="1" baseline="30000" dirty="0"/>
              <a:t>7</a:t>
            </a:r>
            <a:r>
              <a:rPr lang="en-US" sz="3600" b="1" dirty="0"/>
              <a:t> So you are no longer a slave, but a son, and if a son, then an heir through God. </a:t>
            </a:r>
          </a:p>
          <a:p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23226811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757368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alatians 4_t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52537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Galatians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Sons? Or slaves?</a:t>
            </a:r>
          </a:p>
          <a:p>
            <a:pPr lvl="1"/>
            <a:r>
              <a:rPr lang="en-US" dirty="0" smtClean="0"/>
              <a:t>vv. 1–7</a:t>
            </a:r>
          </a:p>
          <a:p>
            <a:pPr lvl="1"/>
            <a:r>
              <a:rPr lang="en-US" dirty="0" smtClean="0"/>
              <a:t>Galatians 3:23–24</a:t>
            </a:r>
          </a:p>
          <a:p>
            <a:r>
              <a:rPr lang="en-US" dirty="0" smtClean="0"/>
              <a:t>A personal plea.</a:t>
            </a:r>
          </a:p>
          <a:p>
            <a:pPr lvl="1"/>
            <a:r>
              <a:rPr lang="en-US" dirty="0"/>
              <a:t>v</a:t>
            </a:r>
            <a:r>
              <a:rPr lang="en-US" dirty="0" smtClean="0"/>
              <a:t>v. 8–20</a:t>
            </a:r>
          </a:p>
          <a:p>
            <a:pPr lvl="1"/>
            <a:r>
              <a:rPr lang="en-US" dirty="0" smtClean="0"/>
              <a:t>Galatians 1:6</a:t>
            </a:r>
          </a:p>
          <a:p>
            <a:r>
              <a:rPr lang="en-US" dirty="0" smtClean="0"/>
              <a:t>Bondage? Or free? </a:t>
            </a:r>
          </a:p>
          <a:p>
            <a:pPr lvl="1"/>
            <a:r>
              <a:rPr lang="en-US" dirty="0"/>
              <a:t>v</a:t>
            </a:r>
            <a:r>
              <a:rPr lang="en-US" dirty="0" smtClean="0"/>
              <a:t>v. 21–31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42642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learn…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see the love of God. </a:t>
            </a:r>
          </a:p>
          <a:p>
            <a:pPr lvl="1"/>
            <a:r>
              <a:rPr lang="en-US" dirty="0" smtClean="0"/>
              <a:t>Galatians 4:4–5</a:t>
            </a:r>
          </a:p>
          <a:p>
            <a:pPr lvl="1"/>
            <a:r>
              <a:rPr lang="en-US" dirty="0" smtClean="0"/>
              <a:t>Romans 5:6–8</a:t>
            </a:r>
          </a:p>
          <a:p>
            <a:pPr lvl="1"/>
            <a:r>
              <a:rPr lang="en-US" dirty="0" smtClean="0"/>
              <a:t>John 3:16</a:t>
            </a:r>
          </a:p>
          <a:p>
            <a:r>
              <a:rPr lang="en-US" dirty="0" smtClean="0"/>
              <a:t>Don’t go back!</a:t>
            </a:r>
          </a:p>
          <a:p>
            <a:pPr lvl="1"/>
            <a:r>
              <a:rPr lang="en-US" dirty="0" smtClean="0"/>
              <a:t>Galatians 4:9</a:t>
            </a:r>
          </a:p>
          <a:p>
            <a:pPr lvl="1"/>
            <a:r>
              <a:rPr lang="en-US" dirty="0" smtClean="0"/>
              <a:t>2 Peter 2:21–22</a:t>
            </a:r>
          </a:p>
        </p:txBody>
      </p:sp>
    </p:spTree>
    <p:extLst>
      <p:ext uri="{BB962C8B-B14F-4D97-AF65-F5344CB8AC3E}">
        <p14:creationId xmlns:p14="http://schemas.microsoft.com/office/powerpoint/2010/main" val="1013073242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learn…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Speak the truth—no matter what!</a:t>
            </a:r>
          </a:p>
          <a:p>
            <a:pPr lvl="1"/>
            <a:r>
              <a:rPr lang="en-US" dirty="0" smtClean="0"/>
              <a:t>Galatians 1:6; 3:1; 4:11</a:t>
            </a:r>
          </a:p>
          <a:p>
            <a:pPr lvl="1"/>
            <a:r>
              <a:rPr lang="en-US" dirty="0" smtClean="0"/>
              <a:t>Galatians 4:16</a:t>
            </a:r>
          </a:p>
          <a:p>
            <a:pPr lvl="1"/>
            <a:r>
              <a:rPr lang="en-US" dirty="0" smtClean="0"/>
              <a:t>2 Timothy 1:7</a:t>
            </a:r>
          </a:p>
          <a:p>
            <a:r>
              <a:rPr lang="en-US" dirty="0" smtClean="0"/>
              <a:t>Choose freedom!</a:t>
            </a:r>
          </a:p>
          <a:p>
            <a:pPr lvl="1"/>
            <a:r>
              <a:rPr lang="en-US" dirty="0" smtClean="0"/>
              <a:t>James 1:22–25</a:t>
            </a:r>
          </a:p>
          <a:p>
            <a:pPr lvl="1"/>
            <a:r>
              <a:rPr lang="en-US" dirty="0" smtClean="0"/>
              <a:t>Galatians 3:27–29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95398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166612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139</TotalTime>
  <Words>179</Words>
  <Application>Microsoft Office PowerPoint</Application>
  <PresentationFormat>On-screen Show (4:3)</PresentationFormat>
  <Paragraphs>27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 Black </vt:lpstr>
      <vt:lpstr>Galatians 4:4–7</vt:lpstr>
      <vt:lpstr>PowerPoint Presentation</vt:lpstr>
      <vt:lpstr>PowerPoint Presentation</vt:lpstr>
      <vt:lpstr>Galatians 4</vt:lpstr>
      <vt:lpstr>What we learn…</vt:lpstr>
      <vt:lpstr>What we learn…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Galatians 1:1–5</dc:title>
  <dc:creator>TERRY  FRANCIS</dc:creator>
  <cp:lastModifiedBy>BoothR</cp:lastModifiedBy>
  <cp:revision>16</cp:revision>
  <dcterms:created xsi:type="dcterms:W3CDTF">2015-01-11T11:48:18Z</dcterms:created>
  <dcterms:modified xsi:type="dcterms:W3CDTF">2015-04-12T14:03:29Z</dcterms:modified>
</cp:coreProperties>
</file>