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6DD7-32FD-8F43-8D5B-797580C71FA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ECB7-FE56-B943-A6CB-A805C08B4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6DD7-32FD-8F43-8D5B-797580C71FA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ECB7-FE56-B943-A6CB-A805C08B4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0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6DD7-32FD-8F43-8D5B-797580C71FA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ECB7-FE56-B943-A6CB-A805C08B4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4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6DD7-32FD-8F43-8D5B-797580C71FA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ECB7-FE56-B943-A6CB-A805C08B4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8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6DD7-32FD-8F43-8D5B-797580C71FA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ECB7-FE56-B943-A6CB-A805C08B4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6DD7-32FD-8F43-8D5B-797580C71FA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ECB7-FE56-B943-A6CB-A805C08B4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0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6DD7-32FD-8F43-8D5B-797580C71FA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ECB7-FE56-B943-A6CB-A805C08B4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6DD7-32FD-8F43-8D5B-797580C71FA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ECB7-FE56-B943-A6CB-A805C08B4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3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6DD7-32FD-8F43-8D5B-797580C71FA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ECB7-FE56-B943-A6CB-A805C08B4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4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6DD7-32FD-8F43-8D5B-797580C71FA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ECB7-FE56-B943-A6CB-A805C08B4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7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6DD7-32FD-8F43-8D5B-797580C71FA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AECB7-FE56-B943-A6CB-A805C08B4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0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vitation 0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13564"/>
            <a:ext cx="8229600" cy="804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764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56DD7-32FD-8F43-8D5B-797580C71FA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AECB7-FE56-B943-A6CB-A805C08B4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7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FFFFFF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000" b="1" kern="1200">
          <a:solidFill>
            <a:schemeClr val="bg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bg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1" kern="1200">
          <a:solidFill>
            <a:schemeClr val="bg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1" kern="1200">
          <a:solidFill>
            <a:schemeClr val="bg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b="1" kern="1200">
          <a:solidFill>
            <a:schemeClr val="bg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16:24–26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698625"/>
            <a:ext cx="8229600" cy="381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rgbClr val="FFFFFF"/>
                </a:solidFill>
                <a:latin typeface="Cambria"/>
                <a:cs typeface="Cambria"/>
              </a:rPr>
              <a:t>24</a:t>
            </a:r>
            <a:r>
              <a:rPr lang="en-US" sz="2800" b="1" dirty="0" smtClean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lang="en-US" sz="2800" b="1" dirty="0">
                <a:solidFill>
                  <a:srgbClr val="FFFFFF"/>
                </a:solidFill>
                <a:latin typeface="Cambria"/>
                <a:cs typeface="Cambria"/>
              </a:rPr>
              <a:t>Then Jesus told his disciples, “If anyone would come after me, let him deny himself and take up his cross and follow me. </a:t>
            </a:r>
            <a:r>
              <a:rPr lang="en-US" sz="2800" b="1" baseline="30000" dirty="0">
                <a:solidFill>
                  <a:srgbClr val="FFFFFF"/>
                </a:solidFill>
                <a:latin typeface="Cambria"/>
                <a:cs typeface="Cambria"/>
              </a:rPr>
              <a:t>25</a:t>
            </a:r>
            <a:r>
              <a:rPr lang="en-US" sz="2800" b="1" dirty="0">
                <a:solidFill>
                  <a:srgbClr val="FFFFFF"/>
                </a:solidFill>
                <a:latin typeface="Cambria"/>
                <a:cs typeface="Cambria"/>
              </a:rPr>
              <a:t> For whoever would save his life will lose it, but whoever loses his life for my sake will find it. </a:t>
            </a:r>
            <a:r>
              <a:rPr lang="en-US" sz="2800" b="1" baseline="30000" dirty="0">
                <a:solidFill>
                  <a:srgbClr val="FFFFFF"/>
                </a:solidFill>
                <a:latin typeface="Cambria"/>
                <a:cs typeface="Cambria"/>
              </a:rPr>
              <a:t>26</a:t>
            </a:r>
            <a:r>
              <a:rPr lang="en-US" sz="2800" b="1" dirty="0">
                <a:solidFill>
                  <a:srgbClr val="FFFFFF"/>
                </a:solidFill>
                <a:latin typeface="Cambria"/>
                <a:cs typeface="Cambria"/>
              </a:rPr>
              <a:t> For what will it profit a man if he gains the whole world and forfeits his soul? Or what shall a man give in return for his soul?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9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33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vita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63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Open Invitation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“Anyone…”</a:t>
            </a:r>
          </a:p>
          <a:p>
            <a:r>
              <a:rPr lang="en-US" dirty="0" smtClean="0"/>
              <a:t>Matthew 9:9–13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Pursuit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“…come after me…”</a:t>
            </a:r>
          </a:p>
          <a:p>
            <a:r>
              <a:rPr lang="en-US" dirty="0" smtClean="0"/>
              <a:t>Matthew 13:44</a:t>
            </a:r>
          </a:p>
          <a:p>
            <a:r>
              <a:rPr lang="en-US" dirty="0" smtClean="0"/>
              <a:t>1 John 4:19</a:t>
            </a:r>
          </a:p>
          <a:p>
            <a:r>
              <a:rPr lang="en-US" dirty="0" smtClean="0"/>
              <a:t>Revelation 2:4–5</a:t>
            </a:r>
          </a:p>
          <a:p>
            <a:r>
              <a:rPr lang="en-US" dirty="0" smtClean="0"/>
              <a:t>Psalm 63:8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12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Surrender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“…deny…”</a:t>
            </a:r>
          </a:p>
          <a:p>
            <a:r>
              <a:rPr lang="en-US" dirty="0" smtClean="0"/>
              <a:t>Matthew 19:16–21</a:t>
            </a:r>
          </a:p>
          <a:p>
            <a:r>
              <a:rPr lang="en-US" dirty="0" smtClean="0"/>
              <a:t>Slaves?</a:t>
            </a:r>
          </a:p>
          <a:p>
            <a:pPr lvl="1"/>
            <a:r>
              <a:rPr lang="en-US" dirty="0" smtClean="0"/>
              <a:t>2 Peter 1:1</a:t>
            </a:r>
          </a:p>
          <a:p>
            <a:pPr lvl="1"/>
            <a:r>
              <a:rPr lang="en-US" dirty="0" smtClean="0"/>
              <a:t>James 1:1</a:t>
            </a:r>
          </a:p>
          <a:p>
            <a:pPr lvl="1"/>
            <a:r>
              <a:rPr lang="en-US" dirty="0" smtClean="0"/>
              <a:t>Jude 1:1</a:t>
            </a:r>
          </a:p>
          <a:p>
            <a:pPr lvl="1"/>
            <a:r>
              <a:rPr lang="en-US" dirty="0" smtClean="0"/>
              <a:t>Romans 1:1</a:t>
            </a:r>
          </a:p>
        </p:txBody>
      </p:sp>
    </p:spTree>
    <p:extLst>
      <p:ext uri="{BB962C8B-B14F-4D97-AF65-F5344CB8AC3E}">
        <p14:creationId xmlns:p14="http://schemas.microsoft.com/office/powerpoint/2010/main" val="325392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“…take up your cross daily…”</a:t>
            </a:r>
          </a:p>
          <a:p>
            <a:r>
              <a:rPr lang="en-US" dirty="0" smtClean="0"/>
              <a:t>Luke 6:22</a:t>
            </a:r>
          </a:p>
          <a:p>
            <a:r>
              <a:rPr lang="en-US" dirty="0" smtClean="0"/>
              <a:t>2 Timothy 3:12</a:t>
            </a:r>
          </a:p>
          <a:p>
            <a:r>
              <a:rPr lang="en-US" dirty="0" smtClean="0"/>
              <a:t>Philippians 1:29</a:t>
            </a:r>
          </a:p>
          <a:p>
            <a:r>
              <a:rPr lang="en-US" dirty="0" smtClean="0"/>
              <a:t>John 10:18</a:t>
            </a:r>
          </a:p>
        </p:txBody>
      </p:sp>
    </p:spTree>
    <p:extLst>
      <p:ext uri="{BB962C8B-B14F-4D97-AF65-F5344CB8AC3E}">
        <p14:creationId xmlns:p14="http://schemas.microsoft.com/office/powerpoint/2010/main" val="410771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“…follow me.”</a:t>
            </a:r>
          </a:p>
          <a:p>
            <a:r>
              <a:rPr lang="en-US" dirty="0" smtClean="0"/>
              <a:t>Luke 9:57–62</a:t>
            </a:r>
          </a:p>
          <a:p>
            <a:pPr lvl="1"/>
            <a:r>
              <a:rPr lang="en-US" dirty="0" smtClean="0"/>
              <a:t>Wherever</a:t>
            </a:r>
          </a:p>
          <a:p>
            <a:pPr lvl="1"/>
            <a:r>
              <a:rPr lang="en-US" dirty="0" smtClean="0"/>
              <a:t>Whenever</a:t>
            </a:r>
          </a:p>
          <a:p>
            <a:pPr lvl="1"/>
            <a:r>
              <a:rPr lang="en-US" dirty="0" smtClean="0"/>
              <a:t>Whatever</a:t>
            </a:r>
          </a:p>
        </p:txBody>
      </p:sp>
    </p:spTree>
    <p:extLst>
      <p:ext uri="{BB962C8B-B14F-4D97-AF65-F5344CB8AC3E}">
        <p14:creationId xmlns:p14="http://schemas.microsoft.com/office/powerpoint/2010/main" val="107211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1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154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Office Theme</vt:lpstr>
      <vt:lpstr>Matthew 16:24–26</vt:lpstr>
      <vt:lpstr>PowerPoint Presentation</vt:lpstr>
      <vt:lpstr>PowerPoint Presentation</vt:lpstr>
      <vt:lpstr>An Open Invitation</vt:lpstr>
      <vt:lpstr>A Pursuit</vt:lpstr>
      <vt:lpstr>Complete Surrender</vt:lpstr>
      <vt:lpstr>Daily Death</vt:lpstr>
      <vt:lpstr>Follow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BoothR</cp:lastModifiedBy>
  <cp:revision>4</cp:revision>
  <dcterms:created xsi:type="dcterms:W3CDTF">2015-03-27T10:26:43Z</dcterms:created>
  <dcterms:modified xsi:type="dcterms:W3CDTF">2015-03-29T14:02:12Z</dcterms:modified>
</cp:coreProperties>
</file>