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94" r:id="rId5"/>
    <p:sldId id="315" r:id="rId6"/>
    <p:sldId id="316" r:id="rId7"/>
    <p:sldId id="317" r:id="rId8"/>
    <p:sldId id="318" r:id="rId9"/>
    <p:sldId id="319" r:id="rId10"/>
    <p:sldId id="320" r:id="rId11"/>
    <p:sldId id="322" r:id="rId12"/>
    <p:sldId id="321" r:id="rId13"/>
    <p:sldId id="323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873E3-CCE8-400C-BD05-11BF4F8BED20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A6743-6FDB-4C59-9456-8B503B7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533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611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054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9200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937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7347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6892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5367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572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0143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2627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5256" r="8" b="1097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04C2-5210-4CFD-A226-F5D73E4518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Genesis 3:9–11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295400"/>
            <a:ext cx="7696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 smtClean="0"/>
              <a:t>9</a:t>
            </a:r>
            <a:r>
              <a:rPr lang="en-US" sz="3200" b="1" dirty="0" smtClean="0"/>
              <a:t> </a:t>
            </a:r>
            <a:r>
              <a:rPr lang="en-US" sz="3200" b="1" dirty="0"/>
              <a:t>But the </a:t>
            </a:r>
            <a:r>
              <a:rPr lang="en-US" sz="3200" b="1" cap="small" dirty="0"/>
              <a:t>Lord</a:t>
            </a:r>
            <a:r>
              <a:rPr lang="en-US" sz="3200" b="1" dirty="0"/>
              <a:t> God called to the man and said to him, “Where are you?” </a:t>
            </a:r>
            <a:r>
              <a:rPr lang="en-US" sz="3200" b="1" baseline="30000" dirty="0"/>
              <a:t>10</a:t>
            </a:r>
            <a:r>
              <a:rPr lang="en-US" sz="3200" b="1" dirty="0"/>
              <a:t> And he said, “I heard the sound of you in the garden, and I was afraid, because I was naked, and I hid myself.” </a:t>
            </a:r>
            <a:r>
              <a:rPr lang="en-US" sz="3200" b="1" baseline="30000" dirty="0"/>
              <a:t>11</a:t>
            </a:r>
            <a:r>
              <a:rPr lang="en-US" sz="3200" b="1" dirty="0"/>
              <a:t> He said, “Who told you that you were naked? Have you eaten of the tree of which I commanded you not to eat?” </a:t>
            </a:r>
          </a:p>
        </p:txBody>
      </p:sp>
    </p:spTree>
    <p:extLst>
      <p:ext uri="{BB962C8B-B14F-4D97-AF65-F5344CB8AC3E}">
        <p14:creationId xmlns:p14="http://schemas.microsoft.com/office/powerpoint/2010/main" val="31220432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 to do here…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Visit/call sick</a:t>
            </a:r>
          </a:p>
          <a:p>
            <a:r>
              <a:rPr lang="en-US" dirty="0" smtClean="0"/>
              <a:t>Provide contacts for evangelism (Adam)</a:t>
            </a:r>
          </a:p>
          <a:p>
            <a:r>
              <a:rPr lang="en-US" dirty="0" smtClean="0"/>
              <a:t>Invite people</a:t>
            </a:r>
          </a:p>
          <a:p>
            <a:r>
              <a:rPr lang="en-US" dirty="0" smtClean="0"/>
              <a:t>Show hospitality</a:t>
            </a:r>
          </a:p>
          <a:p>
            <a:r>
              <a:rPr lang="en-US" dirty="0" smtClean="0"/>
              <a:t>Help with mailings</a:t>
            </a:r>
          </a:p>
          <a:p>
            <a:r>
              <a:rPr lang="en-US" dirty="0" smtClean="0"/>
              <a:t>Send cards to guests</a:t>
            </a:r>
          </a:p>
          <a:p>
            <a:r>
              <a:rPr lang="en-US" dirty="0" smtClean="0"/>
              <a:t>Pray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Teach in classes</a:t>
            </a:r>
          </a:p>
          <a:p>
            <a:r>
              <a:rPr lang="en-US" dirty="0" smtClean="0"/>
              <a:t>Assist in classes</a:t>
            </a:r>
          </a:p>
          <a:p>
            <a:r>
              <a:rPr lang="en-US" dirty="0" smtClean="0"/>
              <a:t>Help with class items</a:t>
            </a:r>
          </a:p>
          <a:p>
            <a:r>
              <a:rPr lang="en-US" dirty="0" smtClean="0"/>
              <a:t>Provide food for others</a:t>
            </a:r>
          </a:p>
          <a:p>
            <a:r>
              <a:rPr lang="en-US" dirty="0" smtClean="0"/>
              <a:t>Greeter</a:t>
            </a:r>
          </a:p>
          <a:p>
            <a:r>
              <a:rPr lang="en-US" dirty="0" smtClean="0"/>
              <a:t>Work days</a:t>
            </a:r>
          </a:p>
          <a:p>
            <a:r>
              <a:rPr lang="en-US" dirty="0" smtClean="0"/>
              <a:t>Help deacons with their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6806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71600"/>
            <a:ext cx="739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Why are some people reluctant to come forward to confess sin or ask for prayer from the congregation publically?</a:t>
            </a:r>
          </a:p>
        </p:txBody>
      </p:sp>
    </p:spTree>
    <p:extLst>
      <p:ext uri="{BB962C8B-B14F-4D97-AF65-F5344CB8AC3E}">
        <p14:creationId xmlns:p14="http://schemas.microsoft.com/office/powerpoint/2010/main" val="4502946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Confession…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Confession to God. </a:t>
            </a:r>
          </a:p>
          <a:p>
            <a:pPr lvl="1"/>
            <a:r>
              <a:rPr lang="en-US" dirty="0" smtClean="0"/>
              <a:t>1 John 1:9</a:t>
            </a:r>
          </a:p>
          <a:p>
            <a:pPr lvl="1"/>
            <a:r>
              <a:rPr lang="en-US" dirty="0" smtClean="0"/>
              <a:t>This is the confession required to have our sins taken away. </a:t>
            </a:r>
          </a:p>
          <a:p>
            <a:r>
              <a:rPr lang="en-US" dirty="0" smtClean="0"/>
              <a:t>Confession to others.</a:t>
            </a:r>
          </a:p>
          <a:p>
            <a:pPr lvl="1"/>
            <a:r>
              <a:rPr lang="en-US" dirty="0" smtClean="0"/>
              <a:t>James 5:14–16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901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don’t people </a:t>
            </a:r>
            <a:br>
              <a:rPr lang="en-US" dirty="0" smtClean="0"/>
            </a:br>
            <a:r>
              <a:rPr lang="en-US" dirty="0" smtClean="0"/>
              <a:t>publicly confess?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afraid at what others might think. </a:t>
            </a:r>
          </a:p>
          <a:p>
            <a:pPr lvl="1"/>
            <a:r>
              <a:rPr lang="en-US" dirty="0" smtClean="0"/>
              <a:t>Luke 15:1–2</a:t>
            </a:r>
          </a:p>
          <a:p>
            <a:pPr lvl="1"/>
            <a:r>
              <a:rPr lang="en-US" dirty="0" smtClean="0"/>
              <a:t>Luke 15:25–32</a:t>
            </a:r>
          </a:p>
          <a:p>
            <a:r>
              <a:rPr lang="en-US" dirty="0" smtClean="0"/>
              <a:t>The problem is that Christians are too proud to admit and remember their past sins. 	</a:t>
            </a:r>
          </a:p>
          <a:p>
            <a:r>
              <a:rPr lang="en-US" dirty="0" smtClean="0"/>
              <a:t>Not the church in Corinth!</a:t>
            </a:r>
          </a:p>
          <a:p>
            <a:pPr lvl="1"/>
            <a:r>
              <a:rPr lang="en-US" dirty="0" smtClean="0"/>
              <a:t>1 Corinthians 6:9–11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134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2069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730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191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Do these verse teach that nakedness itself is shameful?</a:t>
            </a:r>
          </a:p>
        </p:txBody>
      </p:sp>
    </p:spTree>
    <p:extLst>
      <p:ext uri="{BB962C8B-B14F-4D97-AF65-F5344CB8AC3E}">
        <p14:creationId xmlns:p14="http://schemas.microsoft.com/office/powerpoint/2010/main" val="26853442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2:25</a:t>
            </a:r>
          </a:p>
          <a:p>
            <a:r>
              <a:rPr lang="en-US" dirty="0" smtClean="0"/>
              <a:t>Genesis 3:7</a:t>
            </a:r>
          </a:p>
          <a:p>
            <a:r>
              <a:rPr lang="en-US" dirty="0" smtClean="0"/>
              <a:t>Genesis 9:20–23</a:t>
            </a:r>
          </a:p>
          <a:p>
            <a:r>
              <a:rPr lang="en-US" dirty="0" smtClean="0"/>
              <a:t>Exodus 20:26</a:t>
            </a:r>
          </a:p>
          <a:p>
            <a:r>
              <a:rPr lang="en-US" dirty="0" smtClean="0"/>
              <a:t>Leviticus 18:6–9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39173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these passages teach?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deal with more than nakedness. </a:t>
            </a:r>
          </a:p>
          <a:p>
            <a:r>
              <a:rPr lang="en-US" dirty="0" smtClean="0"/>
              <a:t>Nakedness = exposure of reproductive organs. </a:t>
            </a:r>
          </a:p>
          <a:p>
            <a:r>
              <a:rPr lang="en-US" dirty="0" smtClean="0"/>
              <a:t>The solution for nakedness was the wearing of undergarments (Exodus 28:42–43). </a:t>
            </a:r>
          </a:p>
          <a:p>
            <a:r>
              <a:rPr lang="en-US" dirty="0" smtClean="0"/>
              <a:t>Genesis 3:7–11,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5051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exposure is considered </a:t>
            </a:r>
            <a:br>
              <a:rPr lang="en-US" dirty="0" smtClean="0"/>
            </a:br>
            <a:r>
              <a:rPr lang="en-US" dirty="0" smtClean="0"/>
              <a:t>nakedness in the eyes of God. </a:t>
            </a:r>
          </a:p>
          <a:p>
            <a:r>
              <a:rPr lang="en-US" dirty="0" smtClean="0"/>
              <a:t>The fashions of our day often fail to meet the standards we read in scripture.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71131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7391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I need to get more involved with the church family. Can you give suggestions to some things I could do as an individual? I need to be more active but sometimes struggle with what I can do. </a:t>
            </a:r>
          </a:p>
        </p:txBody>
      </p:sp>
    </p:spTree>
    <p:extLst>
      <p:ext uri="{BB962C8B-B14F-4D97-AF65-F5344CB8AC3E}">
        <p14:creationId xmlns:p14="http://schemas.microsoft.com/office/powerpoint/2010/main" val="8686347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part of the work…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12:3–8</a:t>
            </a:r>
          </a:p>
          <a:p>
            <a:r>
              <a:rPr lang="en-US" dirty="0" smtClean="0"/>
              <a:t>Ephesians 4:11–16</a:t>
            </a:r>
          </a:p>
          <a:p>
            <a:r>
              <a:rPr lang="en-US" dirty="0" smtClean="0"/>
              <a:t>Everyone has something they can do. </a:t>
            </a:r>
          </a:p>
          <a:p>
            <a:pPr lvl="1"/>
            <a:r>
              <a:rPr lang="en-US" dirty="0" smtClean="0"/>
              <a:t>Matthew 25:24–25; 26–30</a:t>
            </a:r>
          </a:p>
          <a:p>
            <a:r>
              <a:rPr lang="en-US" dirty="0" smtClean="0"/>
              <a:t>Romans 12:9–21</a:t>
            </a:r>
          </a:p>
        </p:txBody>
      </p:sp>
    </p:spTree>
    <p:extLst>
      <p:ext uri="{BB962C8B-B14F-4D97-AF65-F5344CB8AC3E}">
        <p14:creationId xmlns:p14="http://schemas.microsoft.com/office/powerpoint/2010/main" val="251758744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337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Genesis 3:9–11</vt:lpstr>
      <vt:lpstr>PowerPoint Presentation</vt:lpstr>
      <vt:lpstr>PowerPoint Presentation</vt:lpstr>
      <vt:lpstr>PowerPoint Presentation</vt:lpstr>
      <vt:lpstr>Passages</vt:lpstr>
      <vt:lpstr>What do these passages teach?</vt:lpstr>
      <vt:lpstr>What we learn… </vt:lpstr>
      <vt:lpstr>PowerPoint Presentation</vt:lpstr>
      <vt:lpstr>Being part of the work… </vt:lpstr>
      <vt:lpstr>Things to do here…</vt:lpstr>
      <vt:lpstr>PowerPoint Presentation</vt:lpstr>
      <vt:lpstr>Confession… </vt:lpstr>
      <vt:lpstr>Why don’t people  publicly confess?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</cp:lastModifiedBy>
  <cp:revision>25</cp:revision>
  <dcterms:created xsi:type="dcterms:W3CDTF">2013-03-31T11:28:29Z</dcterms:created>
  <dcterms:modified xsi:type="dcterms:W3CDTF">2015-03-29T14:01:49Z</dcterms:modified>
</cp:coreProperties>
</file>