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Songti SC Regular" charset="0"/>
        <a:cs typeface="Songti SC Regular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Songti SC Regular" charset="0"/>
        <a:cs typeface="Songti SC Regular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Songti SC Regular" charset="0"/>
        <a:cs typeface="Songti SC Regular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Songti SC Regular" charset="0"/>
        <a:cs typeface="Songti SC Regular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Songti SC Regular" charset="0"/>
        <a:cs typeface="Songti SC Regular" charset="0"/>
        <a:sym typeface="Palatino" charset="0"/>
      </a:defRPr>
    </a:lvl5pPr>
    <a:lvl6pPr marL="2286000" algn="l" defTabSz="914400" rtl="0" eaLnBrk="1" latinLnBrk="0" hangingPunct="1">
      <a:defRPr sz="3000" kern="1200">
        <a:solidFill>
          <a:srgbClr val="263750"/>
        </a:solidFill>
        <a:latin typeface="Palatino" charset="0"/>
        <a:ea typeface="Songti SC Regular" charset="0"/>
        <a:cs typeface="Songti SC Regular" charset="0"/>
        <a:sym typeface="Palatino" charset="0"/>
      </a:defRPr>
    </a:lvl6pPr>
    <a:lvl7pPr marL="2743200" algn="l" defTabSz="914400" rtl="0" eaLnBrk="1" latinLnBrk="0" hangingPunct="1">
      <a:defRPr sz="3000" kern="1200">
        <a:solidFill>
          <a:srgbClr val="263750"/>
        </a:solidFill>
        <a:latin typeface="Palatino" charset="0"/>
        <a:ea typeface="Songti SC Regular" charset="0"/>
        <a:cs typeface="Songti SC Regular" charset="0"/>
        <a:sym typeface="Palatino" charset="0"/>
      </a:defRPr>
    </a:lvl7pPr>
    <a:lvl8pPr marL="3200400" algn="l" defTabSz="914400" rtl="0" eaLnBrk="1" latinLnBrk="0" hangingPunct="1">
      <a:defRPr sz="3000" kern="1200">
        <a:solidFill>
          <a:srgbClr val="263750"/>
        </a:solidFill>
        <a:latin typeface="Palatino" charset="0"/>
        <a:ea typeface="Songti SC Regular" charset="0"/>
        <a:cs typeface="Songti SC Regular" charset="0"/>
        <a:sym typeface="Palatino" charset="0"/>
      </a:defRPr>
    </a:lvl8pPr>
    <a:lvl9pPr marL="3657600" algn="l" defTabSz="914400" rtl="0" eaLnBrk="1" latinLnBrk="0" hangingPunct="1">
      <a:defRPr sz="3000" kern="1200">
        <a:solidFill>
          <a:srgbClr val="263750"/>
        </a:solidFill>
        <a:latin typeface="Palatino" charset="0"/>
        <a:ea typeface="Songti SC Regular" charset="0"/>
        <a:cs typeface="Songti SC Regular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86" y="7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8020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53521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30035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7194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9140254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58211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91645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51104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72521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43460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0330095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4821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94350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75039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7615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6269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8682463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34654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7182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1587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72867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905582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744308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20153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42293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3282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71381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73279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9858719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11793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94887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85037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055007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224842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37411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3335234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72590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7513" y="519113"/>
            <a:ext cx="2803525" cy="8266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519113"/>
            <a:ext cx="8261350" cy="8266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31456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35811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4201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608477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32402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37194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30710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25206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6982675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2524784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9910204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36729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34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34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1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7037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1013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2109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27845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6243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4692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078747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77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31381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9717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2832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346353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7912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3695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0484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06333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669183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072688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3621840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019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069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6218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6803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9324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8219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63636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342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2403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924834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17786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093596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5681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5312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40580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1710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679653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0693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153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56616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65173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333964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964804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936515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83822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005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80727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15204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9645768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693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9113"/>
            <a:ext cx="11217275" cy="18859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09794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31632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76066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2779234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28377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182241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79848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5905500"/>
            <a:ext cx="3073400" cy="2603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5905500"/>
            <a:ext cx="9067800" cy="2603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43028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67588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65468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031508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031219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763" y="2597150"/>
            <a:ext cx="5532437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7150"/>
            <a:ext cx="5532438" cy="6188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754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34597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57320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09862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4752145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5920958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2597150"/>
            <a:ext cx="11217275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47143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597150"/>
            <a:ext cx="3073400" cy="618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597150"/>
            <a:ext cx="9067800" cy="618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42340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33979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664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7708592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8868000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89443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49542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49200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001518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282355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0052832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18577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8510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597025"/>
            <a:ext cx="9753600" cy="33956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5122863"/>
            <a:ext cx="9753600" cy="23542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7775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8340097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05870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13" y="2432050"/>
            <a:ext cx="11217275" cy="40560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413" y="6527800"/>
            <a:ext cx="11217275" cy="21336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8861395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25445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519113"/>
            <a:ext cx="11217275" cy="188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350" y="2390775"/>
            <a:ext cx="5502275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350" y="3562350"/>
            <a:ext cx="5502275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363" y="2390775"/>
            <a:ext cx="5529262" cy="11715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363" y="3562350"/>
            <a:ext cx="5529262" cy="5240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68655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7127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98656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0778642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650875"/>
            <a:ext cx="4194175" cy="2274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9263" y="1404938"/>
            <a:ext cx="6583362" cy="693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350" y="2925763"/>
            <a:ext cx="4194175" cy="54213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8516569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16478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224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Palatino" charset="0"/>
              </a:rPr>
              <a:t>Second level</a:t>
            </a:r>
          </a:p>
          <a:p>
            <a:pPr lvl="2"/>
            <a:r>
              <a:rPr lang="en-US" altLang="en-US" smtClean="0">
                <a:sym typeface="Palatino" charset="0"/>
              </a:rPr>
              <a:t>Third level</a:t>
            </a:r>
          </a:p>
          <a:p>
            <a:pPr lvl="3"/>
            <a:r>
              <a:rPr lang="en-US" altLang="en-US" smtClean="0">
                <a:sym typeface="Palatino" charset="0"/>
              </a:rPr>
              <a:t>Fourth level</a:t>
            </a:r>
          </a:p>
          <a:p>
            <a:pPr lvl="4"/>
            <a:r>
              <a:rPr lang="en-US" altLang="en-US" smtClean="0">
                <a:sym typeface="Palatino" charset="0"/>
              </a:rPr>
              <a:t>Fifth level</a:t>
            </a: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Palatino" charset="0"/>
              </a:rPr>
              <a:t>Second level</a:t>
            </a:r>
          </a:p>
          <a:p>
            <a:pPr lvl="2"/>
            <a:r>
              <a:rPr lang="en-US" altLang="en-US" smtClean="0">
                <a:sym typeface="Palatino" charset="0"/>
              </a:rPr>
              <a:t>Third level</a:t>
            </a:r>
          </a:p>
          <a:p>
            <a:pPr lvl="3"/>
            <a:r>
              <a:rPr lang="en-US" altLang="en-US" smtClean="0">
                <a:sym typeface="Palatino" charset="0"/>
              </a:rPr>
              <a:t>Fourth level</a:t>
            </a:r>
          </a:p>
          <a:p>
            <a:pPr lvl="4"/>
            <a:r>
              <a:rPr lang="en-US" altLang="en-US" smtClean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Didot" charset="0"/>
              </a:rPr>
              <a:t>Click to edit Master title style</a:t>
            </a:r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7" name="Line 3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Didot" charset="0"/>
              </a:rPr>
              <a:t>Click to edit Master title style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4" name="Line 2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Palatino" charset="0"/>
              </a:rPr>
              <a:t>Second level</a:t>
            </a:r>
          </a:p>
          <a:p>
            <a:pPr lvl="2"/>
            <a:r>
              <a:rPr lang="en-US" altLang="en-US" smtClean="0">
                <a:sym typeface="Palatino" charset="0"/>
              </a:rPr>
              <a:t>Third level</a:t>
            </a:r>
          </a:p>
          <a:p>
            <a:pPr lvl="3"/>
            <a:r>
              <a:rPr lang="en-US" altLang="en-US" smtClean="0">
                <a:sym typeface="Palatino" charset="0"/>
              </a:rPr>
              <a:t>Fourth level</a:t>
            </a:r>
          </a:p>
          <a:p>
            <a:pPr lvl="4"/>
            <a:r>
              <a:rPr lang="en-US" altLang="en-US" smtClean="0">
                <a:sym typeface="Palatino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Palatino" charset="0"/>
              </a:rPr>
              <a:t>Second level</a:t>
            </a:r>
          </a:p>
          <a:p>
            <a:pPr lvl="2"/>
            <a:r>
              <a:rPr lang="en-US" altLang="en-US" smtClean="0">
                <a:sym typeface="Palatino" charset="0"/>
              </a:rPr>
              <a:t>Third level</a:t>
            </a:r>
          </a:p>
          <a:p>
            <a:pPr lvl="3"/>
            <a:r>
              <a:rPr lang="en-US" altLang="en-US" smtClean="0">
                <a:sym typeface="Palatino" charset="0"/>
              </a:rPr>
              <a:t>Fourth level</a:t>
            </a:r>
          </a:p>
          <a:p>
            <a:pPr lvl="4"/>
            <a:r>
              <a:rPr lang="en-US" altLang="en-US" smtClean="0">
                <a:sym typeface="Palatino" charset="0"/>
              </a:rPr>
              <a:t>Fifth level</a:t>
            </a:r>
          </a:p>
        </p:txBody>
      </p:sp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Didot" charset="0"/>
              </a:rPr>
              <a:t>Click to edit Master title style</a:t>
            </a:r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307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07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Palatino" charset="0"/>
              </a:rPr>
              <a:t>Second level</a:t>
            </a:r>
          </a:p>
          <a:p>
            <a:pPr lvl="2"/>
            <a:r>
              <a:rPr lang="en-US" altLang="en-US" smtClean="0">
                <a:sym typeface="Palatino" charset="0"/>
              </a:rPr>
              <a:t>Third level</a:t>
            </a:r>
          </a:p>
          <a:p>
            <a:pPr lvl="3"/>
            <a:r>
              <a:rPr lang="en-US" altLang="en-US" smtClean="0">
                <a:sym typeface="Palatino" charset="0"/>
              </a:rPr>
              <a:t>Fourth level</a:t>
            </a:r>
          </a:p>
          <a:p>
            <a:pPr lvl="4"/>
            <a:r>
              <a:rPr lang="en-US" altLang="en-US" smtClean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Didot" charset="0"/>
              </a:rPr>
              <a:t>Click to edit Master title style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4099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Palatino" charset="0"/>
              </a:rPr>
              <a:t>Second level</a:t>
            </a:r>
          </a:p>
          <a:p>
            <a:pPr lvl="2"/>
            <a:r>
              <a:rPr lang="en-US" altLang="en-US" smtClean="0">
                <a:sym typeface="Palatino" charset="0"/>
              </a:rPr>
              <a:t>Third level</a:t>
            </a:r>
          </a:p>
          <a:p>
            <a:pPr lvl="3"/>
            <a:r>
              <a:rPr lang="en-US" altLang="en-US" smtClean="0">
                <a:sym typeface="Palatino" charset="0"/>
              </a:rPr>
              <a:t>Fourth level</a:t>
            </a:r>
          </a:p>
          <a:p>
            <a:pPr lvl="4"/>
            <a:r>
              <a:rPr lang="en-US" altLang="en-US" smtClean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Didot" charset="0"/>
              </a:rPr>
              <a:t>Click to edit Master title style</a:t>
            </a:r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Palatino" charset="0"/>
              </a:rPr>
              <a:t>Second level</a:t>
            </a:r>
          </a:p>
          <a:p>
            <a:pPr lvl="2"/>
            <a:r>
              <a:rPr lang="en-US" altLang="en-US" smtClean="0">
                <a:sym typeface="Palatino" charset="0"/>
              </a:rPr>
              <a:t>Third level</a:t>
            </a:r>
          </a:p>
          <a:p>
            <a:pPr lvl="3"/>
            <a:r>
              <a:rPr lang="en-US" altLang="en-US" smtClean="0">
                <a:sym typeface="Palatino" charset="0"/>
              </a:rPr>
              <a:t>Fourth level</a:t>
            </a:r>
          </a:p>
          <a:p>
            <a:pPr lvl="4"/>
            <a:r>
              <a:rPr lang="en-US" altLang="en-US" smtClean="0">
                <a:sym typeface="Palatino" charset="0"/>
              </a:rPr>
              <a:t>Fifth level</a:t>
            </a:r>
          </a:p>
        </p:txBody>
      </p:sp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55600" y="59055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Didot" charset="0"/>
              </a:rPr>
              <a:t>Click to edit Master title style</a:t>
            </a:r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Didot" charset="0"/>
              </a:rPr>
              <a:t>Click to edit Master title style</a:t>
            </a:r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0" name="Line 2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Palatino" charset="0"/>
              </a:rPr>
              <a:t>Second level</a:t>
            </a:r>
          </a:p>
          <a:p>
            <a:pPr lvl="2"/>
            <a:r>
              <a:rPr lang="en-US" altLang="en-US" smtClean="0">
                <a:sym typeface="Palatino" charset="0"/>
              </a:rPr>
              <a:t>Third level</a:t>
            </a:r>
          </a:p>
          <a:p>
            <a:pPr lvl="3"/>
            <a:r>
              <a:rPr lang="en-US" altLang="en-US" smtClean="0">
                <a:sym typeface="Palatino" charset="0"/>
              </a:rPr>
              <a:t>Fourth level</a:t>
            </a:r>
          </a:p>
          <a:p>
            <a:pPr lvl="4"/>
            <a:r>
              <a:rPr lang="en-US" altLang="en-US" smtClean="0">
                <a:sym typeface="Palatino" charset="0"/>
              </a:rPr>
              <a:t>Fifth level</a:t>
            </a: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Palatino" charset="0"/>
              </a:rPr>
              <a:t>Second level</a:t>
            </a:r>
          </a:p>
          <a:p>
            <a:pPr lvl="2"/>
            <a:r>
              <a:rPr lang="en-US" altLang="en-US" smtClean="0">
                <a:sym typeface="Palatino" charset="0"/>
              </a:rPr>
              <a:t>Third level</a:t>
            </a:r>
          </a:p>
          <a:p>
            <a:pPr lvl="3"/>
            <a:r>
              <a:rPr lang="en-US" altLang="en-US" smtClean="0">
                <a:sym typeface="Palatino" charset="0"/>
              </a:rPr>
              <a:t>Fourth level</a:t>
            </a:r>
          </a:p>
          <a:p>
            <a:pPr lvl="4"/>
            <a:r>
              <a:rPr lang="en-US" altLang="en-US" smtClean="0">
                <a:sym typeface="Palatino" charset="0"/>
              </a:rPr>
              <a:t>Fifth level</a:t>
            </a:r>
          </a:p>
        </p:txBody>
      </p: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19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Songti SC Regular" charset="0"/>
          <a:cs typeface="Songti SC Regular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 kern="12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1235075" y="22860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pPr algn="ctr"/>
            <a:r>
              <a:rPr lang="en-US" altLang="en-US" sz="4800">
                <a:ea typeface="Palatino" charset="0"/>
                <a:cs typeface="Palatino" charset="0"/>
              </a:rPr>
              <a:t>Are you living the Good Life?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1247775" y="7874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God’s will is that our characters are in process of being conformed to His!</a:t>
            </a:r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1384300" y="34798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Gen. 1:26 He made us like Him</a:t>
            </a: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1384300" y="49911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2 Pet. 1:3-4 “partakers of the divine nature”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1247775" y="7874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God’s will is that our characters are in process of being conformed to His!</a:t>
            </a:r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1384300" y="34798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Gen. 1:26 He made us like Him</a:t>
            </a:r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1384300" y="49911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2 Pet. 1:3-4 “partakers of the divine nature”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1384300" y="72898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1 Jn. 3:2-3 We will be like Him if faithful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1235075" y="22860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pPr algn="ctr"/>
            <a:r>
              <a:rPr lang="en-US" altLang="en-US" sz="4800">
                <a:ea typeface="Palatino" charset="0"/>
                <a:cs typeface="Palatino" charset="0"/>
              </a:rPr>
              <a:t>Are you living the Good Life?</a:t>
            </a:r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1384300" y="50165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pPr algn="ctr"/>
            <a:r>
              <a:rPr lang="en-US" altLang="en-US" sz="4800">
                <a:ea typeface="Palatino" charset="0"/>
                <a:cs typeface="Palatino" charset="0"/>
              </a:rPr>
              <a:t>Do you want to?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1235075" y="22860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pPr algn="ctr"/>
            <a:r>
              <a:rPr lang="en-US" altLang="en-US" sz="4800">
                <a:ea typeface="Palatino" charset="0"/>
                <a:cs typeface="Palatino" charset="0"/>
              </a:rPr>
              <a:t>Are you living the Good Life?</a:t>
            </a:r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1384300" y="50165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pPr algn="ctr"/>
            <a:r>
              <a:rPr lang="en-US" altLang="en-US" sz="4800">
                <a:ea typeface="Palatino" charset="0"/>
                <a:cs typeface="Palatino" charset="0"/>
              </a:rPr>
              <a:t>Would you like to?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1247775" y="7874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Some in the Bible were living the good life materially: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1247775" y="7874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Some in the Bible were living the good life materially:</a:t>
            </a:r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1384300" y="34798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The Rich Farmer - Lk.12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1247775" y="7874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Some in the Bible were living the good life materially:</a:t>
            </a: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1384300" y="34798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The Rich Farmer - Lk.12</a:t>
            </a:r>
          </a:p>
        </p:txBody>
      </p:sp>
      <p:sp>
        <p:nvSpPr>
          <p:cNvPr id="18435" name="Rectangle 3"/>
          <p:cNvSpPr>
            <a:spLocks/>
          </p:cNvSpPr>
          <p:nvPr/>
        </p:nvSpPr>
        <p:spPr bwMode="auto">
          <a:xfrm>
            <a:off x="1384300" y="53848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The Preacher in Eccl. 2, 3:12-13, 6:12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1247775" y="7874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Other passages make mention of the good life:</a:t>
            </a:r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1384300" y="30861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Deut. 30:15 “I set before you </a:t>
            </a:r>
            <a:r>
              <a:rPr lang="en-US" altLang="en-US" sz="4800" u="sng">
                <a:ea typeface="Palatino" charset="0"/>
                <a:cs typeface="Palatino" charset="0"/>
              </a:rPr>
              <a:t>life</a:t>
            </a:r>
            <a:r>
              <a:rPr lang="en-US" altLang="en-US" sz="4800">
                <a:ea typeface="Palatino" charset="0"/>
                <a:cs typeface="Palatino" charset="0"/>
              </a:rPr>
              <a:t> and </a:t>
            </a:r>
            <a:r>
              <a:rPr lang="en-US" altLang="en-US" sz="4800" u="sng">
                <a:ea typeface="Palatino" charset="0"/>
                <a:cs typeface="Palatino" charset="0"/>
              </a:rPr>
              <a:t>good</a:t>
            </a:r>
            <a:r>
              <a:rPr lang="en-US" altLang="en-US" sz="4800">
                <a:ea typeface="Palatino" charset="0"/>
                <a:cs typeface="Palatino" charset="0"/>
              </a:rPr>
              <a:t>”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1247775" y="7874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Other passages make mention of the good life:</a:t>
            </a:r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1384300" y="30861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Deut. 30:15 “I set before you </a:t>
            </a:r>
            <a:r>
              <a:rPr lang="en-US" altLang="en-US" sz="4800" u="sng">
                <a:ea typeface="Palatino" charset="0"/>
                <a:cs typeface="Palatino" charset="0"/>
              </a:rPr>
              <a:t>life</a:t>
            </a:r>
            <a:r>
              <a:rPr lang="en-US" altLang="en-US" sz="4800">
                <a:ea typeface="Palatino" charset="0"/>
                <a:cs typeface="Palatino" charset="0"/>
              </a:rPr>
              <a:t> and </a:t>
            </a:r>
            <a:r>
              <a:rPr lang="en-US" altLang="en-US" sz="4800" u="sng">
                <a:ea typeface="Palatino" charset="0"/>
                <a:cs typeface="Palatino" charset="0"/>
              </a:rPr>
              <a:t>good</a:t>
            </a:r>
            <a:r>
              <a:rPr lang="en-US" altLang="en-US" sz="4800">
                <a:ea typeface="Palatino" charset="0"/>
                <a:cs typeface="Palatino" charset="0"/>
              </a:rPr>
              <a:t>”</a:t>
            </a:r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1384300" y="49911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Jn. 5:29 “those who have done </a:t>
            </a:r>
            <a:r>
              <a:rPr lang="en-US" altLang="en-US" sz="4800" u="sng">
                <a:ea typeface="Palatino" charset="0"/>
                <a:cs typeface="Palatino" charset="0"/>
              </a:rPr>
              <a:t>good</a:t>
            </a:r>
            <a:r>
              <a:rPr lang="en-US" altLang="en-US" sz="4800">
                <a:ea typeface="Palatino" charset="0"/>
                <a:cs typeface="Palatino" charset="0"/>
              </a:rPr>
              <a:t> to the resurrection of </a:t>
            </a:r>
            <a:r>
              <a:rPr lang="en-US" altLang="en-US" sz="4800" u="sng">
                <a:ea typeface="Palatino" charset="0"/>
                <a:cs typeface="Palatino" charset="0"/>
              </a:rPr>
              <a:t>life</a:t>
            </a:r>
            <a:r>
              <a:rPr lang="en-US" altLang="en-US" sz="4800">
                <a:ea typeface="Palatino" charset="0"/>
                <a:cs typeface="Palatino" charset="0"/>
              </a:rPr>
              <a:t>”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1247775" y="7874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Then we come to David’s words in Ps. 34:</a:t>
            </a:r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1384300" y="34798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Tell the truth</a:t>
            </a:r>
          </a:p>
        </p:txBody>
      </p:sp>
      <p:sp>
        <p:nvSpPr>
          <p:cNvPr id="21507" name="Rectangle 3"/>
          <p:cNvSpPr>
            <a:spLocks/>
          </p:cNvSpPr>
          <p:nvPr/>
        </p:nvSpPr>
        <p:spPr bwMode="auto">
          <a:xfrm>
            <a:off x="1384300" y="53848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Do good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1384300" y="72898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Pursue peace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1247775" y="787400"/>
            <a:ext cx="10236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God’s will is that our characters are in process of being conformed to His!</a:t>
            </a:r>
          </a:p>
        </p:txBody>
      </p:sp>
      <p:sp>
        <p:nvSpPr>
          <p:cNvPr id="22530" name="Rectangle 2"/>
          <p:cNvSpPr>
            <a:spLocks/>
          </p:cNvSpPr>
          <p:nvPr/>
        </p:nvSpPr>
        <p:spPr bwMode="auto">
          <a:xfrm>
            <a:off x="1384300" y="3479800"/>
            <a:ext cx="10236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Palatino" charset="0"/>
              </a:defRPr>
            </a:lvl1pPr>
            <a:lvl2pPr algn="l">
              <a:defRPr sz="1200">
                <a:solidFill>
                  <a:schemeClr val="tx1"/>
                </a:solidFill>
                <a:latin typeface="Palatino" charset="0"/>
              </a:defRPr>
            </a:lvl2pPr>
            <a:lvl3pPr algn="l">
              <a:defRPr sz="1200">
                <a:solidFill>
                  <a:schemeClr val="tx1"/>
                </a:solidFill>
                <a:latin typeface="Palatino" charset="0"/>
              </a:defRPr>
            </a:lvl3pPr>
            <a:lvl4pPr algn="l">
              <a:defRPr sz="1200">
                <a:solidFill>
                  <a:schemeClr val="tx1"/>
                </a:solidFill>
                <a:latin typeface="Palatino" charset="0"/>
              </a:defRPr>
            </a:lvl4pPr>
            <a:lvl5pPr algn="l">
              <a:defRPr sz="1200">
                <a:solidFill>
                  <a:schemeClr val="tx1"/>
                </a:solidFill>
                <a:latin typeface="Palatino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Palatino" charset="0"/>
              </a:defRPr>
            </a:lvl9pPr>
          </a:lstStyle>
          <a:p>
            <a:r>
              <a:rPr lang="en-US" altLang="en-US" sz="4800">
                <a:ea typeface="Palatino" charset="0"/>
                <a:cs typeface="Palatino" charset="0"/>
              </a:rPr>
              <a:t>Gen. 1:26 He made us like Him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le &amp; 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itle &amp; Subtitle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Songti SC Regular"/>
        <a:cs typeface="Songti SC Regular"/>
      </a:majorFont>
      <a:minorFont>
        <a:latin typeface="Palatino"/>
        <a:ea typeface="Songti SC Regular"/>
        <a:cs typeface="Songti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0" i="0" u="none" strike="noStrike" cap="none" normalizeH="0" baseline="0" smtClean="0">
            <a:ln>
              <a:noFill/>
            </a:ln>
            <a:solidFill>
              <a:srgbClr val="263750"/>
            </a:solidFill>
            <a:effectLst/>
            <a:latin typeface="Palatino" charset="0"/>
            <a:ea typeface="Songti SC Regular" charset="0"/>
            <a:cs typeface="Songti SC Regular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261</Words>
  <Characters>0</Characters>
  <Application>Microsoft Office PowerPoint</Application>
  <PresentationFormat>Custom</PresentationFormat>
  <Lines>0</Lines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13</vt:i4>
      </vt:variant>
      <vt:variant>
        <vt:lpstr>Slide Titles</vt:lpstr>
      </vt:variant>
      <vt:variant>
        <vt:i4>12</vt:i4>
      </vt:variant>
    </vt:vector>
  </HeadingPairs>
  <TitlesOfParts>
    <vt:vector size="29" baseType="lpstr">
      <vt:lpstr>Palatino</vt:lpstr>
      <vt:lpstr>Songti SC Regular</vt:lpstr>
      <vt:lpstr>Didot</vt:lpstr>
      <vt:lpstr>Zapf Dingbats</vt:lpstr>
      <vt:lpstr>Blank</vt:lpstr>
      <vt:lpstr>Bullets</vt:lpstr>
      <vt:lpstr>Title &amp; Bullets</vt:lpstr>
      <vt:lpstr>Photo - Horizontal</vt:lpstr>
      <vt:lpstr>Photo - Vertical</vt:lpstr>
      <vt:lpstr>Title &amp; Subtitle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BoothR</dc:creator>
  <cp:keywords/>
  <dc:description/>
  <cp:lastModifiedBy>BoothR</cp:lastModifiedBy>
  <cp:revision>1</cp:revision>
  <dcterms:modified xsi:type="dcterms:W3CDTF">2015-03-15T16:00:11Z</dcterms:modified>
</cp:coreProperties>
</file>