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06" autoAdjust="0"/>
  </p:normalViewPr>
  <p:slideViewPr>
    <p:cSldViewPr snapToGrid="0" snapToObjects="1"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6806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382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66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099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700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089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830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3683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555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505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671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bylon Rising_Cb.jpg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FB2A-BCE1-E043-AFF4-DC3191E5D524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2A05-A0F1-B745-BCF4-A92C26FC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124"/>
          </a:xfrm>
        </p:spPr>
        <p:txBody>
          <a:bodyPr/>
          <a:lstStyle/>
          <a:p>
            <a:r>
              <a:rPr lang="en-US" dirty="0" smtClean="0"/>
              <a:t>1 Peter 5:8–9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43137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r>
              <a:rPr lang="en-US" sz="3600" b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ambria"/>
                <a:cs typeface="Cambria"/>
              </a:rPr>
              <a:t>Be sober-minded; be watchful. Your adversary the devil prowls around like a roaring lion, seeking someone to devour. </a:t>
            </a:r>
            <a:r>
              <a:rPr lang="en-US" sz="3600" b="1" baseline="30000" dirty="0">
                <a:solidFill>
                  <a:srgbClr val="FFFFFF"/>
                </a:solidFill>
                <a:latin typeface="Cambria"/>
                <a:cs typeface="Cambria"/>
              </a:rPr>
              <a:t>9</a:t>
            </a:r>
            <a:r>
              <a:rPr lang="en-US" sz="3600" b="1" dirty="0">
                <a:solidFill>
                  <a:srgbClr val="FFFFFF"/>
                </a:solidFill>
                <a:latin typeface="Cambria"/>
                <a:cs typeface="Cambria"/>
              </a:rPr>
              <a:t> Resist him, firm in your faith, knowing that the same kinds of suffering are being experienced by your brotherhood throughout the world. </a:t>
            </a:r>
          </a:p>
        </p:txBody>
      </p:sp>
    </p:spTree>
    <p:extLst>
      <p:ext uri="{BB962C8B-B14F-4D97-AF65-F5344CB8AC3E}">
        <p14:creationId xmlns:p14="http://schemas.microsoft.com/office/powerpoint/2010/main" val="94508813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48041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3771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 knows how to prepare.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6:11</a:t>
            </a:r>
          </a:p>
          <a:p>
            <a:r>
              <a:rPr lang="en-US" dirty="0" smtClean="0"/>
              <a:t>Matthew 13:24–30, 37–40</a:t>
            </a:r>
          </a:p>
          <a:p>
            <a:r>
              <a:rPr lang="en-US" dirty="0" smtClean="0"/>
              <a:t>Are we prepared?</a:t>
            </a:r>
          </a:p>
          <a:p>
            <a:pPr lvl="1"/>
            <a:r>
              <a:rPr lang="en-US" dirty="0" smtClean="0"/>
              <a:t>Ephesians 6:10–18</a:t>
            </a:r>
          </a:p>
          <a:p>
            <a:pPr lvl="1"/>
            <a:r>
              <a:rPr lang="en-US" dirty="0" smtClean="0"/>
              <a:t>1 Thessalonians 5:1–11</a:t>
            </a:r>
          </a:p>
        </p:txBody>
      </p:sp>
    </p:spTree>
    <p:extLst>
      <p:ext uri="{BB962C8B-B14F-4D97-AF65-F5344CB8AC3E}">
        <p14:creationId xmlns:p14="http://schemas.microsoft.com/office/powerpoint/2010/main" val="226166472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 knows how to perform.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3:1–5</a:t>
            </a:r>
          </a:p>
          <a:p>
            <a:r>
              <a:rPr lang="en-US" dirty="0" smtClean="0"/>
              <a:t>Do we act on our planning? </a:t>
            </a:r>
          </a:p>
          <a:p>
            <a:pPr lvl="1"/>
            <a:r>
              <a:rPr lang="en-US" dirty="0" smtClean="0"/>
              <a:t>2 Corinthians 8:10–11; 9:1–5</a:t>
            </a:r>
          </a:p>
          <a:p>
            <a:pPr lvl="1"/>
            <a:r>
              <a:rPr lang="en-US" dirty="0" smtClean="0"/>
              <a:t>Matthew 21:28–32</a:t>
            </a:r>
          </a:p>
        </p:txBody>
      </p:sp>
    </p:spTree>
    <p:extLst>
      <p:ext uri="{BB962C8B-B14F-4D97-AF65-F5344CB8AC3E}">
        <p14:creationId xmlns:p14="http://schemas.microsoft.com/office/powerpoint/2010/main" val="306424029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 knows how to persist.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Luke 4:13</a:t>
            </a:r>
          </a:p>
          <a:p>
            <a:r>
              <a:rPr lang="en-US" dirty="0" smtClean="0"/>
              <a:t>1 Peter 5:8–9</a:t>
            </a:r>
          </a:p>
          <a:p>
            <a:r>
              <a:rPr lang="en-US" dirty="0" smtClean="0"/>
              <a:t>Do we give up too soon?</a:t>
            </a:r>
          </a:p>
          <a:p>
            <a:pPr lvl="1"/>
            <a:r>
              <a:rPr lang="en-US" dirty="0" smtClean="0"/>
              <a:t>Luke 11:5–8</a:t>
            </a:r>
          </a:p>
          <a:p>
            <a:pPr lvl="1"/>
            <a:r>
              <a:rPr lang="en-US" dirty="0" smtClean="0"/>
              <a:t>Luke 18:1–8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7820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 knows how to persuade.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Corinthians 11:3–4</a:t>
            </a:r>
          </a:p>
          <a:p>
            <a:r>
              <a:rPr lang="en-US" dirty="0" smtClean="0"/>
              <a:t>2 Corinthians 11:13–14</a:t>
            </a:r>
          </a:p>
          <a:p>
            <a:r>
              <a:rPr lang="en-US" dirty="0" smtClean="0"/>
              <a:t>We must be persuasive with the gospel. </a:t>
            </a:r>
          </a:p>
          <a:p>
            <a:pPr lvl="1"/>
            <a:r>
              <a:rPr lang="en-US" dirty="0" smtClean="0"/>
              <a:t>2 Corinthians 5:10–11</a:t>
            </a:r>
          </a:p>
          <a:p>
            <a:pPr lvl="1"/>
            <a:r>
              <a:rPr lang="en-US" dirty="0" smtClean="0"/>
              <a:t>Romans 1:16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0768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08574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142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1 Peter 5:8–9</vt:lpstr>
      <vt:lpstr>PowerPoint Presentation</vt:lpstr>
      <vt:lpstr>PowerPoint Presentation</vt:lpstr>
      <vt:lpstr>Satan knows how to prepare.</vt:lpstr>
      <vt:lpstr>Satan knows how to perform.</vt:lpstr>
      <vt:lpstr>Satan knows how to persist.</vt:lpstr>
      <vt:lpstr>Satan knows how to persuade.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Peter 5:8–9</dc:title>
  <dc:creator>TERRY  FRANCIS</dc:creator>
  <cp:lastModifiedBy>BoothR</cp:lastModifiedBy>
  <cp:revision>5</cp:revision>
  <dcterms:created xsi:type="dcterms:W3CDTF">2015-03-08T11:14:57Z</dcterms:created>
  <dcterms:modified xsi:type="dcterms:W3CDTF">2015-03-08T14:05:48Z</dcterms:modified>
</cp:coreProperties>
</file>